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0"/>
  </p:notesMasterIdLst>
  <p:sldIdLst>
    <p:sldId id="257" r:id="rId2"/>
    <p:sldId id="258" r:id="rId3"/>
    <p:sldId id="273" r:id="rId4"/>
    <p:sldId id="2990" r:id="rId5"/>
    <p:sldId id="2961" r:id="rId6"/>
    <p:sldId id="274" r:id="rId7"/>
    <p:sldId id="2973" r:id="rId8"/>
    <p:sldId id="2977" r:id="rId9"/>
    <p:sldId id="2976" r:id="rId10"/>
    <p:sldId id="2974" r:id="rId11"/>
    <p:sldId id="2975" r:id="rId12"/>
    <p:sldId id="2993" r:id="rId13"/>
    <p:sldId id="2994" r:id="rId14"/>
    <p:sldId id="2996" r:id="rId15"/>
    <p:sldId id="2995" r:id="rId16"/>
    <p:sldId id="2962" r:id="rId17"/>
    <p:sldId id="2964" r:id="rId18"/>
    <p:sldId id="2966" r:id="rId19"/>
    <p:sldId id="2968" r:id="rId20"/>
    <p:sldId id="875" r:id="rId21"/>
    <p:sldId id="275" r:id="rId22"/>
    <p:sldId id="286" r:id="rId23"/>
    <p:sldId id="279" r:id="rId24"/>
    <p:sldId id="278" r:id="rId25"/>
    <p:sldId id="2980" r:id="rId26"/>
    <p:sldId id="2983" r:id="rId27"/>
    <p:sldId id="2978" r:id="rId28"/>
    <p:sldId id="2970" r:id="rId29"/>
    <p:sldId id="2999" r:id="rId30"/>
    <p:sldId id="2998" r:id="rId31"/>
    <p:sldId id="2971" r:id="rId32"/>
    <p:sldId id="2982" r:id="rId33"/>
    <p:sldId id="2988" r:id="rId34"/>
    <p:sldId id="266" r:id="rId35"/>
    <p:sldId id="2981" r:id="rId36"/>
    <p:sldId id="2984" r:id="rId37"/>
    <p:sldId id="2991" r:id="rId38"/>
    <p:sldId id="2987" r:id="rId39"/>
    <p:sldId id="2989" r:id="rId40"/>
    <p:sldId id="2985" r:id="rId41"/>
    <p:sldId id="281" r:id="rId42"/>
    <p:sldId id="283" r:id="rId43"/>
    <p:sldId id="284" r:id="rId44"/>
    <p:sldId id="282" r:id="rId45"/>
    <p:sldId id="287" r:id="rId46"/>
    <p:sldId id="2963" r:id="rId47"/>
    <p:sldId id="2969"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BD1"/>
    <a:srgbClr val="FEFEFE"/>
    <a:srgbClr val="4674C1"/>
    <a:srgbClr val="FFFFFF"/>
    <a:srgbClr val="002A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49EF3-EBAA-48A3-899B-B43C9596C197}" v="1" dt="2024-09-27T18:44:27.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3" autoAdjust="0"/>
    <p:restoredTop sz="92247" autoAdjust="0"/>
  </p:normalViewPr>
  <p:slideViewPr>
    <p:cSldViewPr snapToGrid="0">
      <p:cViewPr varScale="1">
        <p:scale>
          <a:sx n="87" d="100"/>
          <a:sy n="87" d="100"/>
        </p:scale>
        <p:origin x="108" y="52"/>
      </p:cViewPr>
      <p:guideLst/>
    </p:cSldViewPr>
  </p:slideViewPr>
  <p:notesTextViewPr>
    <p:cViewPr>
      <p:scale>
        <a:sx n="1" d="1"/>
        <a:sy n="1" d="1"/>
      </p:scale>
      <p:origin x="0" y="0"/>
    </p:cViewPr>
  </p:notesTextViewPr>
  <p:sorterViewPr>
    <p:cViewPr>
      <p:scale>
        <a:sx n="100" d="100"/>
        <a:sy n="100" d="100"/>
      </p:scale>
      <p:origin x="0" y="-35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 Prescher" userId="fb7721861d540e87" providerId="LiveId" clId="{EB4A7545-B6DF-1341-BDB3-61B0873627BF}"/>
    <pc:docChg chg="undo custSel modSld">
      <pc:chgData name="Anja Prescher" userId="fb7721861d540e87" providerId="LiveId" clId="{EB4A7545-B6DF-1341-BDB3-61B0873627BF}" dt="2023-10-15T21:50:53.039" v="106" actId="6549"/>
      <pc:docMkLst>
        <pc:docMk/>
      </pc:docMkLst>
      <pc:sldChg chg="modSp mod">
        <pc:chgData name="Anja Prescher" userId="fb7721861d540e87" providerId="LiveId" clId="{EB4A7545-B6DF-1341-BDB3-61B0873627BF}" dt="2023-10-02T18:24:09.064" v="90" actId="14100"/>
        <pc:sldMkLst>
          <pc:docMk/>
          <pc:sldMk cId="1044060009" sldId="281"/>
        </pc:sldMkLst>
        <pc:spChg chg="mod">
          <ac:chgData name="Anja Prescher" userId="fb7721861d540e87" providerId="LiveId" clId="{EB4A7545-B6DF-1341-BDB3-61B0873627BF}" dt="2023-10-02T18:24:09.064" v="90" actId="14100"/>
          <ac:spMkLst>
            <pc:docMk/>
            <pc:sldMk cId="1044060009" sldId="281"/>
            <ac:spMk id="5" creationId="{8EA83A03-BFC7-BA70-8AC4-B69E748704B0}"/>
          </ac:spMkLst>
        </pc:spChg>
      </pc:sldChg>
      <pc:sldChg chg="modSp mod">
        <pc:chgData name="Anja Prescher" userId="fb7721861d540e87" providerId="LiveId" clId="{EB4A7545-B6DF-1341-BDB3-61B0873627BF}" dt="2023-10-15T21:50:53.039" v="106" actId="6549"/>
        <pc:sldMkLst>
          <pc:docMk/>
          <pc:sldMk cId="779760461" sldId="2974"/>
        </pc:sldMkLst>
        <pc:spChg chg="mod">
          <ac:chgData name="Anja Prescher" userId="fb7721861d540e87" providerId="LiveId" clId="{EB4A7545-B6DF-1341-BDB3-61B0873627BF}" dt="2023-10-15T21:50:51.547" v="104" actId="1076"/>
          <ac:spMkLst>
            <pc:docMk/>
            <pc:sldMk cId="779760461" sldId="2974"/>
            <ac:spMk id="6" creationId="{C945F927-BCF2-89EE-E919-EED175122931}"/>
          </ac:spMkLst>
        </pc:spChg>
        <pc:spChg chg="mod">
          <ac:chgData name="Anja Prescher" userId="fb7721861d540e87" providerId="LiveId" clId="{EB4A7545-B6DF-1341-BDB3-61B0873627BF}" dt="2023-10-15T21:50:53.039" v="106" actId="6549"/>
          <ac:spMkLst>
            <pc:docMk/>
            <pc:sldMk cId="779760461" sldId="2974"/>
            <ac:spMk id="28" creationId="{AE4213CE-511A-B256-DCBD-141A01A8128F}"/>
          </ac:spMkLst>
        </pc:spChg>
      </pc:sldChg>
      <pc:sldChg chg="modSp mod">
        <pc:chgData name="Anja Prescher" userId="fb7721861d540e87" providerId="LiveId" clId="{EB4A7545-B6DF-1341-BDB3-61B0873627BF}" dt="2023-10-01T02:22:54.851" v="82" actId="1038"/>
        <pc:sldMkLst>
          <pc:docMk/>
          <pc:sldMk cId="708486834" sldId="2980"/>
        </pc:sldMkLst>
        <pc:spChg chg="mod">
          <ac:chgData name="Anja Prescher" userId="fb7721861d540e87" providerId="LiveId" clId="{EB4A7545-B6DF-1341-BDB3-61B0873627BF}" dt="2023-10-01T02:22:27.124" v="35" actId="6549"/>
          <ac:spMkLst>
            <pc:docMk/>
            <pc:sldMk cId="708486834" sldId="2980"/>
            <ac:spMk id="1087" creationId="{0B11ABD9-AEE5-B742-8549-DABA3C47F50C}"/>
          </ac:spMkLst>
        </pc:spChg>
        <pc:spChg chg="mod">
          <ac:chgData name="Anja Prescher" userId="fb7721861d540e87" providerId="LiveId" clId="{EB4A7545-B6DF-1341-BDB3-61B0873627BF}" dt="2023-10-01T02:22:29.406" v="36" actId="20577"/>
          <ac:spMkLst>
            <pc:docMk/>
            <pc:sldMk cId="708486834" sldId="2980"/>
            <ac:spMk id="1102" creationId="{8EEBF84A-E9EE-813B-FAC9-4455AA9BD5E7}"/>
          </ac:spMkLst>
        </pc:spChg>
        <pc:spChg chg="mod">
          <ac:chgData name="Anja Prescher" userId="fb7721861d540e87" providerId="LiveId" clId="{EB4A7545-B6DF-1341-BDB3-61B0873627BF}" dt="2023-10-01T02:22:44.155" v="69" actId="1037"/>
          <ac:spMkLst>
            <pc:docMk/>
            <pc:sldMk cId="708486834" sldId="2980"/>
            <ac:spMk id="1118" creationId="{1A739D8E-3D7E-5512-947D-4A11F9A1814B}"/>
          </ac:spMkLst>
        </pc:spChg>
        <pc:spChg chg="mod">
          <ac:chgData name="Anja Prescher" userId="fb7721861d540e87" providerId="LiveId" clId="{EB4A7545-B6DF-1341-BDB3-61B0873627BF}" dt="2023-10-01T02:22:52.051" v="80" actId="1038"/>
          <ac:spMkLst>
            <pc:docMk/>
            <pc:sldMk cId="708486834" sldId="2980"/>
            <ac:spMk id="1124" creationId="{161100EA-2DFE-E0D1-7731-299079FFEACA}"/>
          </ac:spMkLst>
        </pc:spChg>
        <pc:spChg chg="mod">
          <ac:chgData name="Anja Prescher" userId="fb7721861d540e87" providerId="LiveId" clId="{EB4A7545-B6DF-1341-BDB3-61B0873627BF}" dt="2023-10-01T02:22:54.851" v="82" actId="1038"/>
          <ac:spMkLst>
            <pc:docMk/>
            <pc:sldMk cId="708486834" sldId="2980"/>
            <ac:spMk id="1125" creationId="{473B06DC-66CC-1C6C-745A-956C4D215A6D}"/>
          </ac:spMkLst>
        </pc:spChg>
        <pc:spChg chg="mod">
          <ac:chgData name="Anja Prescher" userId="fb7721861d540e87" providerId="LiveId" clId="{EB4A7545-B6DF-1341-BDB3-61B0873627BF}" dt="2023-10-01T02:22:48.485" v="76" actId="1038"/>
          <ac:spMkLst>
            <pc:docMk/>
            <pc:sldMk cId="708486834" sldId="2980"/>
            <ac:spMk id="1126" creationId="{BB212C6E-CE41-8C0A-AE20-8DCE05705238}"/>
          </ac:spMkLst>
        </pc:spChg>
        <pc:spChg chg="mod">
          <ac:chgData name="Anja Prescher" userId="fb7721861d540e87" providerId="LiveId" clId="{EB4A7545-B6DF-1341-BDB3-61B0873627BF}" dt="2023-10-01T02:22:38.163" v="55" actId="1037"/>
          <ac:spMkLst>
            <pc:docMk/>
            <pc:sldMk cId="708486834" sldId="2980"/>
            <ac:spMk id="1127" creationId="{822A2DC7-A04C-97A4-3222-3F128FB75EB6}"/>
          </ac:spMkLst>
        </pc:spChg>
        <pc:spChg chg="mod">
          <ac:chgData name="Anja Prescher" userId="fb7721861d540e87" providerId="LiveId" clId="{EB4A7545-B6DF-1341-BDB3-61B0873627BF}" dt="2023-10-01T02:22:47.130" v="74" actId="1038"/>
          <ac:spMkLst>
            <pc:docMk/>
            <pc:sldMk cId="708486834" sldId="2980"/>
            <ac:spMk id="1128" creationId="{246DBF7D-3615-848E-DDD5-B1CC80E64427}"/>
          </ac:spMkLst>
        </pc:spChg>
        <pc:spChg chg="mod">
          <ac:chgData name="Anja Prescher" userId="fb7721861d540e87" providerId="LiveId" clId="{EB4A7545-B6DF-1341-BDB3-61B0873627BF}" dt="2023-10-01T02:22:40.917" v="64" actId="1037"/>
          <ac:spMkLst>
            <pc:docMk/>
            <pc:sldMk cId="708486834" sldId="2980"/>
            <ac:spMk id="1129" creationId="{6ABE853A-AC97-DCCF-BE86-BDF00138A63B}"/>
          </ac:spMkLst>
        </pc:spChg>
        <pc:cxnChg chg="mod">
          <ac:chgData name="Anja Prescher" userId="fb7721861d540e87" providerId="LiveId" clId="{EB4A7545-B6DF-1341-BDB3-61B0873627BF}" dt="2023-10-01T02:22:38.163" v="55" actId="1037"/>
          <ac:cxnSpMkLst>
            <pc:docMk/>
            <pc:sldMk cId="708486834" sldId="2980"/>
            <ac:cxnSpMk id="9" creationId="{2B6FCBEE-EF2A-2804-B668-138C04BACF70}"/>
          </ac:cxnSpMkLst>
        </pc:cxnChg>
        <pc:cxnChg chg="mod">
          <ac:chgData name="Anja Prescher" userId="fb7721861d540e87" providerId="LiveId" clId="{EB4A7545-B6DF-1341-BDB3-61B0873627BF}" dt="2023-10-01T02:22:48.485" v="76" actId="1038"/>
          <ac:cxnSpMkLst>
            <pc:docMk/>
            <pc:sldMk cId="708486834" sldId="2980"/>
            <ac:cxnSpMk id="22" creationId="{B39BC1EB-6F72-FD38-A8BE-E4589C6A6833}"/>
          </ac:cxnSpMkLst>
        </pc:cxnChg>
      </pc:sldChg>
      <pc:sldChg chg="addSp delSp modSp mod">
        <pc:chgData name="Anja Prescher" userId="fb7721861d540e87" providerId="LiveId" clId="{EB4A7545-B6DF-1341-BDB3-61B0873627BF}" dt="2023-10-05T23:45:20.092" v="99" actId="1076"/>
        <pc:sldMkLst>
          <pc:docMk/>
          <pc:sldMk cId="3254452823" sldId="2983"/>
        </pc:sldMkLst>
        <pc:spChg chg="mod">
          <ac:chgData name="Anja Prescher" userId="fb7721861d540e87" providerId="LiveId" clId="{EB4A7545-B6DF-1341-BDB3-61B0873627BF}" dt="2023-10-05T23:45:20.092" v="99" actId="1076"/>
          <ac:spMkLst>
            <pc:docMk/>
            <pc:sldMk cId="3254452823" sldId="2983"/>
            <ac:spMk id="6" creationId="{9FAD7C88-A111-F6B5-B61E-8373FEDC40A2}"/>
          </ac:spMkLst>
        </pc:spChg>
        <pc:spChg chg="mod">
          <ac:chgData name="Anja Prescher" userId="fb7721861d540e87" providerId="LiveId" clId="{EB4A7545-B6DF-1341-BDB3-61B0873627BF}" dt="2023-10-01T02:23:22.536" v="84" actId="14100"/>
          <ac:spMkLst>
            <pc:docMk/>
            <pc:sldMk cId="3254452823" sldId="2983"/>
            <ac:spMk id="7" creationId="{F2FACC43-8598-4C89-8B9B-987B01F6793E}"/>
          </ac:spMkLst>
        </pc:spChg>
        <pc:spChg chg="add del mod">
          <ac:chgData name="Anja Prescher" userId="fb7721861d540e87" providerId="LiveId" clId="{EB4A7545-B6DF-1341-BDB3-61B0873627BF}" dt="2023-10-05T23:45:19.632" v="98"/>
          <ac:spMkLst>
            <pc:docMk/>
            <pc:sldMk cId="3254452823" sldId="2983"/>
            <ac:spMk id="9" creationId="{843838FF-A4DD-EA28-01D3-B100FF058AC1}"/>
          </ac:spMkLst>
        </pc:spChg>
      </pc:sldChg>
      <pc:sldChg chg="modSp">
        <pc:chgData name="Anja Prescher" userId="fb7721861d540e87" providerId="LiveId" clId="{EB4A7545-B6DF-1341-BDB3-61B0873627BF}" dt="2023-10-05T23:44:26.029" v="91" actId="20577"/>
        <pc:sldMkLst>
          <pc:docMk/>
          <pc:sldMk cId="3870656768" sldId="2996"/>
        </pc:sldMkLst>
        <pc:spChg chg="mod">
          <ac:chgData name="Anja Prescher" userId="fb7721861d540e87" providerId="LiveId" clId="{EB4A7545-B6DF-1341-BDB3-61B0873627BF}" dt="2023-10-05T23:44:26.029" v="91" actId="20577"/>
          <ac:spMkLst>
            <pc:docMk/>
            <pc:sldMk cId="3870656768" sldId="2996"/>
            <ac:spMk id="3" creationId="{2F2E1DF0-8BA5-49A2-ADE8-B68FCDDA0668}"/>
          </ac:spMkLst>
        </pc:spChg>
      </pc:sldChg>
    </pc:docChg>
  </pc:docChgLst>
  <pc:docChgLst>
    <pc:chgData name="Anja Prescher" userId="fb7721861d540e87" providerId="LiveId" clId="{128DC76D-D78F-419E-9001-D59E6AACF115}"/>
    <pc:docChg chg="undo redo custSel addSld delSld modSld sldOrd">
      <pc:chgData name="Anja Prescher" userId="fb7721861d540e87" providerId="LiveId" clId="{128DC76D-D78F-419E-9001-D59E6AACF115}" dt="2023-09-17T07:18:52.407" v="22925" actId="20577"/>
      <pc:docMkLst>
        <pc:docMk/>
      </pc:docMkLst>
      <pc:sldChg chg="addSp delSp modSp mod">
        <pc:chgData name="Anja Prescher" userId="fb7721861d540e87" providerId="LiveId" clId="{128DC76D-D78F-419E-9001-D59E6AACF115}" dt="2023-09-14T19:49:43.790" v="12636" actId="20577"/>
        <pc:sldMkLst>
          <pc:docMk/>
          <pc:sldMk cId="4043737824" sldId="257"/>
        </pc:sldMkLst>
        <pc:spChg chg="mod">
          <ac:chgData name="Anja Prescher" userId="fb7721861d540e87" providerId="LiveId" clId="{128DC76D-D78F-419E-9001-D59E6AACF115}" dt="2023-09-14T19:49:43.790" v="12636" actId="20577"/>
          <ac:spMkLst>
            <pc:docMk/>
            <pc:sldMk cId="4043737824" sldId="257"/>
            <ac:spMk id="2" creationId="{78FD68DA-43BA-4508-8DE2-BA9BB7B2FA5B}"/>
          </ac:spMkLst>
        </pc:spChg>
        <pc:spChg chg="del">
          <ac:chgData name="Anja Prescher" userId="fb7721861d540e87" providerId="LiveId" clId="{128DC76D-D78F-419E-9001-D59E6AACF115}" dt="2023-09-07T04:18:56.522" v="0" actId="478"/>
          <ac:spMkLst>
            <pc:docMk/>
            <pc:sldMk cId="4043737824" sldId="257"/>
            <ac:spMk id="3" creationId="{A8E9CFF2-3777-4FF4-A759-8491175B0B7C}"/>
          </ac:spMkLst>
        </pc:spChg>
        <pc:spChg chg="add del mod">
          <ac:chgData name="Anja Prescher" userId="fb7721861d540e87" providerId="LiveId" clId="{128DC76D-D78F-419E-9001-D59E6AACF115}" dt="2023-09-07T04:18:58.795" v="2" actId="478"/>
          <ac:spMkLst>
            <pc:docMk/>
            <pc:sldMk cId="4043737824" sldId="257"/>
            <ac:spMk id="6" creationId="{38F4BD2C-F374-9451-B4E3-0244BFC8D62B}"/>
          </ac:spMkLst>
        </pc:spChg>
        <pc:spChg chg="add mod">
          <ac:chgData name="Anja Prescher" userId="fb7721861d540e87" providerId="LiveId" clId="{128DC76D-D78F-419E-9001-D59E6AACF115}" dt="2023-09-07T04:18:56.902" v="1"/>
          <ac:spMkLst>
            <pc:docMk/>
            <pc:sldMk cId="4043737824" sldId="257"/>
            <ac:spMk id="7" creationId="{603DF496-9ADE-AE7B-480B-9EADADAB3F89}"/>
          </ac:spMkLst>
        </pc:spChg>
      </pc:sldChg>
      <pc:sldChg chg="modSp add mod ord">
        <pc:chgData name="Anja Prescher" userId="fb7721861d540e87" providerId="LiveId" clId="{128DC76D-D78F-419E-9001-D59E6AACF115}" dt="2023-09-16T18:40:58.890" v="19444" actId="27636"/>
        <pc:sldMkLst>
          <pc:docMk/>
          <pc:sldMk cId="0" sldId="266"/>
        </pc:sldMkLst>
        <pc:spChg chg="mod">
          <ac:chgData name="Anja Prescher" userId="fb7721861d540e87" providerId="LiveId" clId="{128DC76D-D78F-419E-9001-D59E6AACF115}" dt="2023-09-16T05:11:20.249" v="17501" actId="20577"/>
          <ac:spMkLst>
            <pc:docMk/>
            <pc:sldMk cId="0" sldId="266"/>
            <ac:spMk id="175" creationId="{00000000-0000-0000-0000-000000000000}"/>
          </ac:spMkLst>
        </pc:spChg>
        <pc:spChg chg="mod">
          <ac:chgData name="Anja Prescher" userId="fb7721861d540e87" providerId="LiveId" clId="{128DC76D-D78F-419E-9001-D59E6AACF115}" dt="2023-09-16T18:40:58.890" v="19444" actId="27636"/>
          <ac:spMkLst>
            <pc:docMk/>
            <pc:sldMk cId="0" sldId="266"/>
            <ac:spMk id="176" creationId="{00000000-0000-0000-0000-000000000000}"/>
          </ac:spMkLst>
        </pc:spChg>
        <pc:spChg chg="mod">
          <ac:chgData name="Anja Prescher" userId="fb7721861d540e87" providerId="LiveId" clId="{128DC76D-D78F-419E-9001-D59E6AACF115}" dt="2023-09-16T05:11:08.789" v="17476" actId="20577"/>
          <ac:spMkLst>
            <pc:docMk/>
            <pc:sldMk cId="0" sldId="266"/>
            <ac:spMk id="177" creationId="{00000000-0000-0000-0000-000000000000}"/>
          </ac:spMkLst>
        </pc:spChg>
      </pc:sldChg>
      <pc:sldChg chg="delSp modSp add del mod ord">
        <pc:chgData name="Anja Prescher" userId="fb7721861d540e87" providerId="LiveId" clId="{128DC76D-D78F-419E-9001-D59E6AACF115}" dt="2023-09-16T05:56:12.402" v="18033" actId="47"/>
        <pc:sldMkLst>
          <pc:docMk/>
          <pc:sldMk cId="0" sldId="267"/>
        </pc:sldMkLst>
        <pc:spChg chg="mod">
          <ac:chgData name="Anja Prescher" userId="fb7721861d540e87" providerId="LiveId" clId="{128DC76D-D78F-419E-9001-D59E6AACF115}" dt="2023-09-16T04:04:42.081" v="14840" actId="27636"/>
          <ac:spMkLst>
            <pc:docMk/>
            <pc:sldMk cId="0" sldId="267"/>
            <ac:spMk id="183" creationId="{00000000-0000-0000-0000-000000000000}"/>
          </ac:spMkLst>
        </pc:spChg>
        <pc:picChg chg="del">
          <ac:chgData name="Anja Prescher" userId="fb7721861d540e87" providerId="LiveId" clId="{128DC76D-D78F-419E-9001-D59E6AACF115}" dt="2023-09-16T05:11:47.315" v="17502" actId="478"/>
          <ac:picMkLst>
            <pc:docMk/>
            <pc:sldMk cId="0" sldId="267"/>
            <ac:picMk id="187" creationId="{00000000-0000-0000-0000-000000000000}"/>
          </ac:picMkLst>
        </pc:picChg>
        <pc:picChg chg="mod">
          <ac:chgData name="Anja Prescher" userId="fb7721861d540e87" providerId="LiveId" clId="{128DC76D-D78F-419E-9001-D59E6AACF115}" dt="2023-09-16T05:11:50.963" v="17503" actId="1076"/>
          <ac:picMkLst>
            <pc:docMk/>
            <pc:sldMk cId="0" sldId="267"/>
            <ac:picMk id="188" creationId="{00000000-0000-0000-0000-000000000000}"/>
          </ac:picMkLst>
        </pc:picChg>
      </pc:sldChg>
      <pc:sldChg chg="delSp mod">
        <pc:chgData name="Anja Prescher" userId="fb7721861d540e87" providerId="LiveId" clId="{128DC76D-D78F-419E-9001-D59E6AACF115}" dt="2023-09-07T05:01:18.392" v="5" actId="478"/>
        <pc:sldMkLst>
          <pc:docMk/>
          <pc:sldMk cId="2936478674" sldId="274"/>
        </pc:sldMkLst>
        <pc:spChg chg="del">
          <ac:chgData name="Anja Prescher" userId="fb7721861d540e87" providerId="LiveId" clId="{128DC76D-D78F-419E-9001-D59E6AACF115}" dt="2023-09-07T05:01:18.392" v="5" actId="478"/>
          <ac:spMkLst>
            <pc:docMk/>
            <pc:sldMk cId="2936478674" sldId="274"/>
            <ac:spMk id="4" creationId="{0F925860-FA7C-4FE9-B8A9-BB2FDC4C395B}"/>
          </ac:spMkLst>
        </pc:spChg>
      </pc:sldChg>
      <pc:sldChg chg="modSp mod">
        <pc:chgData name="Anja Prescher" userId="fb7721861d540e87" providerId="LiveId" clId="{128DC76D-D78F-419E-9001-D59E6AACF115}" dt="2023-09-10T06:43:06.600" v="5618" actId="20577"/>
        <pc:sldMkLst>
          <pc:docMk/>
          <pc:sldMk cId="705992933" sldId="275"/>
        </pc:sldMkLst>
        <pc:spChg chg="mod">
          <ac:chgData name="Anja Prescher" userId="fb7721861d540e87" providerId="LiveId" clId="{128DC76D-D78F-419E-9001-D59E6AACF115}" dt="2023-09-10T06:43:06.600" v="5618" actId="20577"/>
          <ac:spMkLst>
            <pc:docMk/>
            <pc:sldMk cId="705992933" sldId="275"/>
            <ac:spMk id="2" creationId="{43895E5E-B024-44F9-B8ED-E9F4B466600C}"/>
          </ac:spMkLst>
        </pc:spChg>
      </pc:sldChg>
      <pc:sldChg chg="del">
        <pc:chgData name="Anja Prescher" userId="fb7721861d540e87" providerId="LiveId" clId="{128DC76D-D78F-419E-9001-D59E6AACF115}" dt="2023-09-09T05:18:56.576" v="1847" actId="47"/>
        <pc:sldMkLst>
          <pc:docMk/>
          <pc:sldMk cId="1517988000" sldId="277"/>
        </pc:sldMkLst>
      </pc:sldChg>
      <pc:sldChg chg="addSp delSp modSp mod ord">
        <pc:chgData name="Anja Prescher" userId="fb7721861d540e87" providerId="LiveId" clId="{128DC76D-D78F-419E-9001-D59E6AACF115}" dt="2023-09-17T05:53:07.460" v="20826"/>
        <pc:sldMkLst>
          <pc:docMk/>
          <pc:sldMk cId="1587588955" sldId="278"/>
        </pc:sldMkLst>
        <pc:spChg chg="mod">
          <ac:chgData name="Anja Prescher" userId="fb7721861d540e87" providerId="LiveId" clId="{128DC76D-D78F-419E-9001-D59E6AACF115}" dt="2023-09-10T06:42:15.923" v="5615" actId="27636"/>
          <ac:spMkLst>
            <pc:docMk/>
            <pc:sldMk cId="1587588955" sldId="278"/>
            <ac:spMk id="3" creationId="{4DCDB9D3-E480-4489-BB0B-095ED1606F2A}"/>
          </ac:spMkLst>
        </pc:spChg>
        <pc:spChg chg="mod">
          <ac:chgData name="Anja Prescher" userId="fb7721861d540e87" providerId="LiveId" clId="{128DC76D-D78F-419E-9001-D59E6AACF115}" dt="2023-09-10T06:42:23.518" v="5616" actId="1076"/>
          <ac:spMkLst>
            <pc:docMk/>
            <pc:sldMk cId="1587588955" sldId="278"/>
            <ac:spMk id="5" creationId="{E625D046-F075-7238-69C4-E6E35687C174}"/>
          </ac:spMkLst>
        </pc:spChg>
        <pc:spChg chg="add del mod">
          <ac:chgData name="Anja Prescher" userId="fb7721861d540e87" providerId="LiveId" clId="{128DC76D-D78F-419E-9001-D59E6AACF115}" dt="2023-09-10T06:39:16.556" v="5407" actId="478"/>
          <ac:spMkLst>
            <pc:docMk/>
            <pc:sldMk cId="1587588955" sldId="278"/>
            <ac:spMk id="6" creationId="{0BF5FFC6-7623-CBD2-1898-58A80B0978EA}"/>
          </ac:spMkLst>
        </pc:spChg>
        <pc:spChg chg="add mod">
          <ac:chgData name="Anja Prescher" userId="fb7721861d540e87" providerId="LiveId" clId="{128DC76D-D78F-419E-9001-D59E6AACF115}" dt="2023-09-17T05:51:05.351" v="20822" actId="20577"/>
          <ac:spMkLst>
            <pc:docMk/>
            <pc:sldMk cId="1587588955" sldId="278"/>
            <ac:spMk id="6" creationId="{253D9636-B120-1AE3-1965-0740F8D6391B}"/>
          </ac:spMkLst>
        </pc:spChg>
        <pc:spChg chg="add del">
          <ac:chgData name="Anja Prescher" userId="fb7721861d540e87" providerId="LiveId" clId="{128DC76D-D78F-419E-9001-D59E6AACF115}" dt="2023-09-10T06:39:20.486" v="5409" actId="22"/>
          <ac:spMkLst>
            <pc:docMk/>
            <pc:sldMk cId="1587588955" sldId="278"/>
            <ac:spMk id="8" creationId="{F414C073-52A1-7F99-9EB1-D5392CCA46D9}"/>
          </ac:spMkLst>
        </pc:spChg>
        <pc:spChg chg="add mod">
          <ac:chgData name="Anja Prescher" userId="fb7721861d540e87" providerId="LiveId" clId="{128DC76D-D78F-419E-9001-D59E6AACF115}" dt="2023-09-10T06:39:54.342" v="5420" actId="1076"/>
          <ac:spMkLst>
            <pc:docMk/>
            <pc:sldMk cId="1587588955" sldId="278"/>
            <ac:spMk id="10" creationId="{712A19B0-2A81-ADC6-FD44-694AC827F356}"/>
          </ac:spMkLst>
        </pc:spChg>
        <pc:picChg chg="mod">
          <ac:chgData name="Anja Prescher" userId="fb7721861d540e87" providerId="LiveId" clId="{128DC76D-D78F-419E-9001-D59E6AACF115}" dt="2023-09-10T06:40:00.100" v="5421" actId="1076"/>
          <ac:picMkLst>
            <pc:docMk/>
            <pc:sldMk cId="1587588955" sldId="278"/>
            <ac:picMk id="4098" creationId="{EC5E322A-AB67-4BB3-BE34-1CF525A48CFB}"/>
          </ac:picMkLst>
        </pc:picChg>
      </pc:sldChg>
      <pc:sldChg chg="modSp del mod">
        <pc:chgData name="Anja Prescher" userId="fb7721861d540e87" providerId="LiveId" clId="{128DC76D-D78F-419E-9001-D59E6AACF115}" dt="2023-09-17T05:15:10.713" v="19974" actId="47"/>
        <pc:sldMkLst>
          <pc:docMk/>
          <pc:sldMk cId="362713212" sldId="280"/>
        </pc:sldMkLst>
        <pc:spChg chg="mod">
          <ac:chgData name="Anja Prescher" userId="fb7721861d540e87" providerId="LiveId" clId="{128DC76D-D78F-419E-9001-D59E6AACF115}" dt="2023-09-17T05:14:33.887" v="19915" actId="20577"/>
          <ac:spMkLst>
            <pc:docMk/>
            <pc:sldMk cId="362713212" sldId="280"/>
            <ac:spMk id="2" creationId="{2B1C3E2E-ADF8-455B-B85C-F5D79867D266}"/>
          </ac:spMkLst>
        </pc:spChg>
        <pc:spChg chg="mod">
          <ac:chgData name="Anja Prescher" userId="fb7721861d540e87" providerId="LiveId" clId="{128DC76D-D78F-419E-9001-D59E6AACF115}" dt="2023-09-17T05:14:53.401" v="19973" actId="20577"/>
          <ac:spMkLst>
            <pc:docMk/>
            <pc:sldMk cId="362713212" sldId="280"/>
            <ac:spMk id="3" creationId="{2F2E1DF0-8BA5-49A2-ADE8-B68FCDDA0668}"/>
          </ac:spMkLst>
        </pc:spChg>
        <pc:spChg chg="mod">
          <ac:chgData name="Anja Prescher" userId="fb7721861d540e87" providerId="LiveId" clId="{128DC76D-D78F-419E-9001-D59E6AACF115}" dt="2023-09-10T18:45:00.450" v="6128" actId="20577"/>
          <ac:spMkLst>
            <pc:docMk/>
            <pc:sldMk cId="362713212" sldId="280"/>
            <ac:spMk id="4" creationId="{7BBA6527-6A4F-45D0-B1C7-01DE7157B817}"/>
          </ac:spMkLst>
        </pc:spChg>
      </pc:sldChg>
      <pc:sldChg chg="addSp modSp mod ord">
        <pc:chgData name="Anja Prescher" userId="fb7721861d540e87" providerId="LiveId" clId="{128DC76D-D78F-419E-9001-D59E6AACF115}" dt="2023-09-17T07:18:52.407" v="22925" actId="20577"/>
        <pc:sldMkLst>
          <pc:docMk/>
          <pc:sldMk cId="1044060009" sldId="281"/>
        </pc:sldMkLst>
        <pc:spChg chg="mod">
          <ac:chgData name="Anja Prescher" userId="fb7721861d540e87" providerId="LiveId" clId="{128DC76D-D78F-419E-9001-D59E6AACF115}" dt="2023-09-17T04:59:13.052" v="19767" actId="20577"/>
          <ac:spMkLst>
            <pc:docMk/>
            <pc:sldMk cId="1044060009" sldId="281"/>
            <ac:spMk id="2" creationId="{4C905E74-D8EA-4680-BE89-32B4E00A0558}"/>
          </ac:spMkLst>
        </pc:spChg>
        <pc:spChg chg="mod">
          <ac:chgData name="Anja Prescher" userId="fb7721861d540e87" providerId="LiveId" clId="{128DC76D-D78F-419E-9001-D59E6AACF115}" dt="2023-09-17T06:08:52.863" v="20941" actId="20577"/>
          <ac:spMkLst>
            <pc:docMk/>
            <pc:sldMk cId="1044060009" sldId="281"/>
            <ac:spMk id="3" creationId="{043E7CC0-FA00-4832-BD23-BEFAFB344ED4}"/>
          </ac:spMkLst>
        </pc:spChg>
        <pc:spChg chg="add mod">
          <ac:chgData name="Anja Prescher" userId="fb7721861d540e87" providerId="LiveId" clId="{128DC76D-D78F-419E-9001-D59E6AACF115}" dt="2023-09-17T06:08:31.465" v="20930" actId="2085"/>
          <ac:spMkLst>
            <pc:docMk/>
            <pc:sldMk cId="1044060009" sldId="281"/>
            <ac:spMk id="5" creationId="{8EA83A03-BFC7-BA70-8AC4-B69E748704B0}"/>
          </ac:spMkLst>
        </pc:spChg>
        <pc:spChg chg="add mod">
          <ac:chgData name="Anja Prescher" userId="fb7721861d540e87" providerId="LiveId" clId="{128DC76D-D78F-419E-9001-D59E6AACF115}" dt="2023-09-17T05:15:48.475" v="20069" actId="1076"/>
          <ac:spMkLst>
            <pc:docMk/>
            <pc:sldMk cId="1044060009" sldId="281"/>
            <ac:spMk id="6" creationId="{A1A7F52A-D3B7-83F2-1263-2DCB8E69A846}"/>
          </ac:spMkLst>
        </pc:spChg>
        <pc:spChg chg="mod">
          <ac:chgData name="Anja Prescher" userId="fb7721861d540e87" providerId="LiveId" clId="{128DC76D-D78F-419E-9001-D59E6AACF115}" dt="2023-09-17T06:09:41.558" v="20957" actId="20577"/>
          <ac:spMkLst>
            <pc:docMk/>
            <pc:sldMk cId="1044060009" sldId="281"/>
            <ac:spMk id="7" creationId="{4869533E-A04B-4774-8941-A6D1DC323C0A}"/>
          </ac:spMkLst>
        </pc:spChg>
        <pc:spChg chg="add mod">
          <ac:chgData name="Anja Prescher" userId="fb7721861d540e87" providerId="LiveId" clId="{128DC76D-D78F-419E-9001-D59E6AACF115}" dt="2023-09-17T06:09:26.549" v="20953"/>
          <ac:spMkLst>
            <pc:docMk/>
            <pc:sldMk cId="1044060009" sldId="281"/>
            <ac:spMk id="8" creationId="{E398050D-17F6-0E6C-8E6B-B138A60A8753}"/>
          </ac:spMkLst>
        </pc:spChg>
        <pc:spChg chg="add mod">
          <ac:chgData name="Anja Prescher" userId="fb7721861d540e87" providerId="LiveId" clId="{128DC76D-D78F-419E-9001-D59E6AACF115}" dt="2023-09-17T07:18:52.407" v="22925" actId="20577"/>
          <ac:spMkLst>
            <pc:docMk/>
            <pc:sldMk cId="1044060009" sldId="281"/>
            <ac:spMk id="9" creationId="{C4EE8CF7-7005-BBCC-1C9C-9B753BE6E18C}"/>
          </ac:spMkLst>
        </pc:spChg>
      </pc:sldChg>
      <pc:sldChg chg="modSp mod">
        <pc:chgData name="Anja Prescher" userId="fb7721861d540e87" providerId="LiveId" clId="{128DC76D-D78F-419E-9001-D59E6AACF115}" dt="2023-09-17T05:17:30.116" v="20188" actId="20577"/>
        <pc:sldMkLst>
          <pc:docMk/>
          <pc:sldMk cId="945157880" sldId="282"/>
        </pc:sldMkLst>
        <pc:spChg chg="mod">
          <ac:chgData name="Anja Prescher" userId="fb7721861d540e87" providerId="LiveId" clId="{128DC76D-D78F-419E-9001-D59E6AACF115}" dt="2023-09-17T05:17:30.116" v="20188" actId="20577"/>
          <ac:spMkLst>
            <pc:docMk/>
            <pc:sldMk cId="945157880" sldId="282"/>
            <ac:spMk id="3" creationId="{043E7CC0-FA00-4832-BD23-BEFAFB344ED4}"/>
          </ac:spMkLst>
        </pc:spChg>
      </pc:sldChg>
      <pc:sldChg chg="addSp modSp mod">
        <pc:chgData name="Anja Prescher" userId="fb7721861d540e87" providerId="LiveId" clId="{128DC76D-D78F-419E-9001-D59E6AACF115}" dt="2023-09-17T05:16:54.014" v="20186" actId="1076"/>
        <pc:sldMkLst>
          <pc:docMk/>
          <pc:sldMk cId="2280530100" sldId="283"/>
        </pc:sldMkLst>
        <pc:spChg chg="mod">
          <ac:chgData name="Anja Prescher" userId="fb7721861d540e87" providerId="LiveId" clId="{128DC76D-D78F-419E-9001-D59E6AACF115}" dt="2023-09-17T05:00:26.530" v="19834" actId="20577"/>
          <ac:spMkLst>
            <pc:docMk/>
            <pc:sldMk cId="2280530100" sldId="283"/>
            <ac:spMk id="2" creationId="{4C905E74-D8EA-4680-BE89-32B4E00A0558}"/>
          </ac:spMkLst>
        </pc:spChg>
        <pc:spChg chg="mod">
          <ac:chgData name="Anja Prescher" userId="fb7721861d540e87" providerId="LiveId" clId="{128DC76D-D78F-419E-9001-D59E6AACF115}" dt="2023-09-17T05:16:40.401" v="20184" actId="20577"/>
          <ac:spMkLst>
            <pc:docMk/>
            <pc:sldMk cId="2280530100" sldId="283"/>
            <ac:spMk id="3" creationId="{043E7CC0-FA00-4832-BD23-BEFAFB344ED4}"/>
          </ac:spMkLst>
        </pc:spChg>
        <pc:spChg chg="add mod">
          <ac:chgData name="Anja Prescher" userId="fb7721861d540e87" providerId="LiveId" clId="{128DC76D-D78F-419E-9001-D59E6AACF115}" dt="2023-09-17T05:16:50.715" v="20185" actId="1076"/>
          <ac:spMkLst>
            <pc:docMk/>
            <pc:sldMk cId="2280530100" sldId="283"/>
            <ac:spMk id="5" creationId="{AC9E5129-A1D6-50E1-16B6-A81B1F0B335B}"/>
          </ac:spMkLst>
        </pc:spChg>
        <pc:spChg chg="add mod">
          <ac:chgData name="Anja Prescher" userId="fb7721861d540e87" providerId="LiveId" clId="{128DC76D-D78F-419E-9001-D59E6AACF115}" dt="2023-09-17T00:56:05.664" v="19731" actId="207"/>
          <ac:spMkLst>
            <pc:docMk/>
            <pc:sldMk cId="2280530100" sldId="283"/>
            <ac:spMk id="6" creationId="{2DECA8C6-8564-6158-2EE3-44B076CF6E1A}"/>
          </ac:spMkLst>
        </pc:spChg>
        <pc:spChg chg="add mod">
          <ac:chgData name="Anja Prescher" userId="fb7721861d540e87" providerId="LiveId" clId="{128DC76D-D78F-419E-9001-D59E6AACF115}" dt="2023-09-17T05:16:54.014" v="20186" actId="1076"/>
          <ac:spMkLst>
            <pc:docMk/>
            <pc:sldMk cId="2280530100" sldId="283"/>
            <ac:spMk id="7" creationId="{D2A1B442-9387-AC48-E395-D3C1242900D9}"/>
          </ac:spMkLst>
        </pc:spChg>
        <pc:picChg chg="mod">
          <ac:chgData name="Anja Prescher" userId="fb7721861d540e87" providerId="LiveId" clId="{128DC76D-D78F-419E-9001-D59E6AACF115}" dt="2023-09-10T19:39:49.903" v="7257" actId="1076"/>
          <ac:picMkLst>
            <pc:docMk/>
            <pc:sldMk cId="2280530100" sldId="283"/>
            <ac:picMk id="6146" creationId="{1CCFB259-69A1-4884-93B1-96E45706F69D}"/>
          </ac:picMkLst>
        </pc:picChg>
      </pc:sldChg>
      <pc:sldChg chg="del">
        <pc:chgData name="Anja Prescher" userId="fb7721861d540e87" providerId="LiveId" clId="{128DC76D-D78F-419E-9001-D59E6AACF115}" dt="2023-09-09T05:21:45.474" v="2020" actId="47"/>
        <pc:sldMkLst>
          <pc:docMk/>
          <pc:sldMk cId="2483855433" sldId="285"/>
        </pc:sldMkLst>
      </pc:sldChg>
      <pc:sldChg chg="modSp">
        <pc:chgData name="Anja Prescher" userId="fb7721861d540e87" providerId="LiveId" clId="{128DC76D-D78F-419E-9001-D59E6AACF115}" dt="2023-09-10T19:32:00.511" v="7231" actId="14100"/>
        <pc:sldMkLst>
          <pc:docMk/>
          <pc:sldMk cId="2604832851" sldId="287"/>
        </pc:sldMkLst>
        <pc:picChg chg="mod">
          <ac:chgData name="Anja Prescher" userId="fb7721861d540e87" providerId="LiveId" clId="{128DC76D-D78F-419E-9001-D59E6AACF115}" dt="2023-09-10T19:32:00.511" v="7231" actId="14100"/>
          <ac:picMkLst>
            <pc:docMk/>
            <pc:sldMk cId="2604832851" sldId="287"/>
            <ac:picMk id="2050" creationId="{70E58F46-BD68-4E2E-9BA3-0B0326F8E354}"/>
          </ac:picMkLst>
        </pc:picChg>
      </pc:sldChg>
      <pc:sldChg chg="modSp add mod">
        <pc:chgData name="Anja Prescher" userId="fb7721861d540e87" providerId="LiveId" clId="{128DC76D-D78F-419E-9001-D59E6AACF115}" dt="2023-09-16T05:56:51.259" v="18065" actId="20577"/>
        <pc:sldMkLst>
          <pc:docMk/>
          <pc:sldMk cId="3445120546" sldId="875"/>
        </pc:sldMkLst>
        <pc:spChg chg="mod">
          <ac:chgData name="Anja Prescher" userId="fb7721861d540e87" providerId="LiveId" clId="{128DC76D-D78F-419E-9001-D59E6AACF115}" dt="2023-09-16T05:56:51.259" v="18065" actId="20577"/>
          <ac:spMkLst>
            <pc:docMk/>
            <pc:sldMk cId="3445120546" sldId="875"/>
            <ac:spMk id="2" creationId="{E7170952-0B40-83CF-01A2-54166B733849}"/>
          </ac:spMkLst>
        </pc:spChg>
      </pc:sldChg>
      <pc:sldChg chg="addSp delSp modSp mod">
        <pc:chgData name="Anja Prescher" userId="fb7721861d540e87" providerId="LiveId" clId="{128DC76D-D78F-419E-9001-D59E6AACF115}" dt="2023-09-10T06:39:25.801" v="5410" actId="14100"/>
        <pc:sldMkLst>
          <pc:docMk/>
          <pc:sldMk cId="260147059" sldId="2962"/>
        </pc:sldMkLst>
        <pc:spChg chg="mod">
          <ac:chgData name="Anja Prescher" userId="fb7721861d540e87" providerId="LiveId" clId="{128DC76D-D78F-419E-9001-D59E6AACF115}" dt="2023-09-10T06:39:25.801" v="5410" actId="14100"/>
          <ac:spMkLst>
            <pc:docMk/>
            <pc:sldMk cId="260147059" sldId="2962"/>
            <ac:spMk id="3" creationId="{449EC032-DAC4-9C81-0E60-225791FEF72A}"/>
          </ac:spMkLst>
        </pc:spChg>
        <pc:spChg chg="add del mod">
          <ac:chgData name="Anja Prescher" userId="fb7721861d540e87" providerId="LiveId" clId="{128DC76D-D78F-419E-9001-D59E6AACF115}" dt="2023-09-10T04:26:08.060" v="2347" actId="478"/>
          <ac:spMkLst>
            <pc:docMk/>
            <pc:sldMk cId="260147059" sldId="2962"/>
            <ac:spMk id="7" creationId="{6A043BC6-863F-6EC8-9C94-11088D7ABDC7}"/>
          </ac:spMkLst>
        </pc:spChg>
        <pc:spChg chg="add del mod">
          <ac:chgData name="Anja Prescher" userId="fb7721861d540e87" providerId="LiveId" clId="{128DC76D-D78F-419E-9001-D59E6AACF115}" dt="2023-09-10T04:14:42.710" v="2341" actId="478"/>
          <ac:spMkLst>
            <pc:docMk/>
            <pc:sldMk cId="260147059" sldId="2962"/>
            <ac:spMk id="9" creationId="{A32A9811-3968-FA42-AF80-C00863A7781D}"/>
          </ac:spMkLst>
        </pc:spChg>
        <pc:spChg chg="add del">
          <ac:chgData name="Anja Prescher" userId="fb7721861d540e87" providerId="LiveId" clId="{128DC76D-D78F-419E-9001-D59E6AACF115}" dt="2023-09-10T04:25:44.741" v="2346" actId="22"/>
          <ac:spMkLst>
            <pc:docMk/>
            <pc:sldMk cId="260147059" sldId="2962"/>
            <ac:spMk id="11" creationId="{F237B945-82B4-464F-0276-2FE64092CCDA}"/>
          </ac:spMkLst>
        </pc:spChg>
      </pc:sldChg>
      <pc:sldChg chg="modSp mod">
        <pc:chgData name="Anja Prescher" userId="fb7721861d540e87" providerId="LiveId" clId="{128DC76D-D78F-419E-9001-D59E6AACF115}" dt="2023-09-10T19:32:15.885" v="7232" actId="113"/>
        <pc:sldMkLst>
          <pc:docMk/>
          <pc:sldMk cId="4263797393" sldId="2963"/>
        </pc:sldMkLst>
        <pc:spChg chg="mod">
          <ac:chgData name="Anja Prescher" userId="fb7721861d540e87" providerId="LiveId" clId="{128DC76D-D78F-419E-9001-D59E6AACF115}" dt="2023-09-10T19:32:15.885" v="7232" actId="113"/>
          <ac:spMkLst>
            <pc:docMk/>
            <pc:sldMk cId="4263797393" sldId="2963"/>
            <ac:spMk id="3" creationId="{77A97F4A-7258-411A-98E3-2A1196D05425}"/>
          </ac:spMkLst>
        </pc:spChg>
      </pc:sldChg>
      <pc:sldChg chg="addSp delSp modSp mod modAnim">
        <pc:chgData name="Anja Prescher" userId="fb7721861d540e87" providerId="LiveId" clId="{128DC76D-D78F-419E-9001-D59E6AACF115}" dt="2023-09-10T06:38:46.975" v="5406"/>
        <pc:sldMkLst>
          <pc:docMk/>
          <pc:sldMk cId="1718247049" sldId="2964"/>
        </pc:sldMkLst>
        <pc:spChg chg="add del mod">
          <ac:chgData name="Anja Prescher" userId="fb7721861d540e87" providerId="LiveId" clId="{128DC76D-D78F-419E-9001-D59E6AACF115}" dt="2023-09-10T04:34:49.379" v="2461" actId="478"/>
          <ac:spMkLst>
            <pc:docMk/>
            <pc:sldMk cId="1718247049" sldId="2964"/>
            <ac:spMk id="5" creationId="{02784CF6-F67C-8D09-F8A5-2D8843D4468B}"/>
          </ac:spMkLst>
        </pc:spChg>
        <pc:spChg chg="add mod">
          <ac:chgData name="Anja Prescher" userId="fb7721861d540e87" providerId="LiveId" clId="{128DC76D-D78F-419E-9001-D59E6AACF115}" dt="2023-09-10T06:05:50.575" v="4723" actId="14100"/>
          <ac:spMkLst>
            <pc:docMk/>
            <pc:sldMk cId="1718247049" sldId="2964"/>
            <ac:spMk id="9" creationId="{148F619B-D13E-A6E4-7109-BC074FB32FF4}"/>
          </ac:spMkLst>
        </pc:spChg>
        <pc:spChg chg="add mod">
          <ac:chgData name="Anja Prescher" userId="fb7721861d540e87" providerId="LiveId" clId="{128DC76D-D78F-419E-9001-D59E6AACF115}" dt="2023-09-10T06:03:54.035" v="4715" actId="1076"/>
          <ac:spMkLst>
            <pc:docMk/>
            <pc:sldMk cId="1718247049" sldId="2964"/>
            <ac:spMk id="10" creationId="{509E717A-E82D-9273-3AF6-76C6B1FD87AB}"/>
          </ac:spMkLst>
        </pc:spChg>
        <pc:spChg chg="add mod">
          <ac:chgData name="Anja Prescher" userId="fb7721861d540e87" providerId="LiveId" clId="{128DC76D-D78F-419E-9001-D59E6AACF115}" dt="2023-09-10T06:03:56.656" v="4716" actId="1076"/>
          <ac:spMkLst>
            <pc:docMk/>
            <pc:sldMk cId="1718247049" sldId="2964"/>
            <ac:spMk id="11" creationId="{ECBA4E51-1606-091A-180E-55345779310D}"/>
          </ac:spMkLst>
        </pc:spChg>
        <pc:spChg chg="add mod">
          <ac:chgData name="Anja Prescher" userId="fb7721861d540e87" providerId="LiveId" clId="{128DC76D-D78F-419E-9001-D59E6AACF115}" dt="2023-09-10T06:04:14.480" v="4722" actId="1076"/>
          <ac:spMkLst>
            <pc:docMk/>
            <pc:sldMk cId="1718247049" sldId="2964"/>
            <ac:spMk id="12" creationId="{3B7932DD-42E8-3018-7581-6F5955D0496B}"/>
          </ac:spMkLst>
        </pc:spChg>
        <pc:spChg chg="add mod">
          <ac:chgData name="Anja Prescher" userId="fb7721861d540e87" providerId="LiveId" clId="{128DC76D-D78F-419E-9001-D59E6AACF115}" dt="2023-09-10T06:06:37.760" v="4742" actId="113"/>
          <ac:spMkLst>
            <pc:docMk/>
            <pc:sldMk cId="1718247049" sldId="2964"/>
            <ac:spMk id="13" creationId="{02AF109D-A51A-D2BC-F323-6B4BF6B31122}"/>
          </ac:spMkLst>
        </pc:spChg>
        <pc:spChg chg="add del mod">
          <ac:chgData name="Anja Prescher" userId="fb7721861d540e87" providerId="LiveId" clId="{128DC76D-D78F-419E-9001-D59E6AACF115}" dt="2023-09-10T06:09:03.232" v="4778" actId="478"/>
          <ac:spMkLst>
            <pc:docMk/>
            <pc:sldMk cId="1718247049" sldId="2964"/>
            <ac:spMk id="14" creationId="{C6079045-B3CB-5E79-6225-DBEE035D5AE6}"/>
          </ac:spMkLst>
        </pc:spChg>
        <pc:spChg chg="add del mod">
          <ac:chgData name="Anja Prescher" userId="fb7721861d540e87" providerId="LiveId" clId="{128DC76D-D78F-419E-9001-D59E6AACF115}" dt="2023-09-10T06:09:02.722" v="4777" actId="478"/>
          <ac:spMkLst>
            <pc:docMk/>
            <pc:sldMk cId="1718247049" sldId="2964"/>
            <ac:spMk id="15" creationId="{991F5ABA-5161-28A7-9593-9BFB986608AD}"/>
          </ac:spMkLst>
        </pc:spChg>
        <pc:spChg chg="add mod">
          <ac:chgData name="Anja Prescher" userId="fb7721861d540e87" providerId="LiveId" clId="{128DC76D-D78F-419E-9001-D59E6AACF115}" dt="2023-09-10T06:12:29.015" v="5139" actId="27636"/>
          <ac:spMkLst>
            <pc:docMk/>
            <pc:sldMk cId="1718247049" sldId="2964"/>
            <ac:spMk id="16" creationId="{68AE0CF4-7361-C0D7-9974-2D457F710BEC}"/>
          </ac:spMkLst>
        </pc:spChg>
        <pc:picChg chg="add mod">
          <ac:chgData name="Anja Prescher" userId="fb7721861d540e87" providerId="LiveId" clId="{128DC76D-D78F-419E-9001-D59E6AACF115}" dt="2023-09-10T06:09:14.163" v="4782" actId="1076"/>
          <ac:picMkLst>
            <pc:docMk/>
            <pc:sldMk cId="1718247049" sldId="2964"/>
            <ac:picMk id="4" creationId="{8B66CCDA-AFC5-0CE3-6A89-5E6850857D5A}"/>
          </ac:picMkLst>
        </pc:picChg>
        <pc:picChg chg="add mod modCrop">
          <ac:chgData name="Anja Prescher" userId="fb7721861d540e87" providerId="LiveId" clId="{128DC76D-D78F-419E-9001-D59E6AACF115}" dt="2023-09-10T06:08:54.803" v="4775" actId="732"/>
          <ac:picMkLst>
            <pc:docMk/>
            <pc:sldMk cId="1718247049" sldId="2964"/>
            <ac:picMk id="7" creationId="{15D7CCEA-A66E-FEE4-009F-635693A850E5}"/>
          </ac:picMkLst>
        </pc:picChg>
        <pc:picChg chg="del mod">
          <ac:chgData name="Anja Prescher" userId="fb7721861d540e87" providerId="LiveId" clId="{128DC76D-D78F-419E-9001-D59E6AACF115}" dt="2023-09-10T04:28:59.551" v="2415" actId="478"/>
          <ac:picMkLst>
            <pc:docMk/>
            <pc:sldMk cId="1718247049" sldId="2964"/>
            <ac:picMk id="8" creationId="{D9C116AF-0CD0-5278-E8B3-41BD82C559EE}"/>
          </ac:picMkLst>
        </pc:picChg>
      </pc:sldChg>
      <pc:sldChg chg="addSp modSp del mod">
        <pc:chgData name="Anja Prescher" userId="fb7721861d540e87" providerId="LiveId" clId="{128DC76D-D78F-419E-9001-D59E6AACF115}" dt="2023-09-10T06:14:17.789" v="5140" actId="47"/>
        <pc:sldMkLst>
          <pc:docMk/>
          <pc:sldMk cId="3158080674" sldId="2965"/>
        </pc:sldMkLst>
        <pc:spChg chg="add mod">
          <ac:chgData name="Anja Prescher" userId="fb7721861d540e87" providerId="LiveId" clId="{128DC76D-D78F-419E-9001-D59E6AACF115}" dt="2023-09-10T04:48:35.363" v="2755" actId="1076"/>
          <ac:spMkLst>
            <pc:docMk/>
            <pc:sldMk cId="3158080674" sldId="2965"/>
            <ac:spMk id="5" creationId="{11829BDC-BBC3-F86F-D936-CAA140E56659}"/>
          </ac:spMkLst>
        </pc:spChg>
      </pc:sldChg>
      <pc:sldChg chg="addSp delSp modSp mod">
        <pc:chgData name="Anja Prescher" userId="fb7721861d540e87" providerId="LiveId" clId="{128DC76D-D78F-419E-9001-D59E6AACF115}" dt="2023-09-10T06:36:11.672" v="5395" actId="1076"/>
        <pc:sldMkLst>
          <pc:docMk/>
          <pc:sldMk cId="4200936690" sldId="2966"/>
        </pc:sldMkLst>
        <pc:spChg chg="add mod">
          <ac:chgData name="Anja Prescher" userId="fb7721861d540e87" providerId="LiveId" clId="{128DC76D-D78F-419E-9001-D59E6AACF115}" dt="2023-09-10T06:29:45.696" v="5290" actId="1076"/>
          <ac:spMkLst>
            <pc:docMk/>
            <pc:sldMk cId="4200936690" sldId="2966"/>
            <ac:spMk id="10" creationId="{F4701978-0595-FE94-B50C-C7DAFA299C3F}"/>
          </ac:spMkLst>
        </pc:spChg>
        <pc:spChg chg="add mod">
          <ac:chgData name="Anja Prescher" userId="fb7721861d540e87" providerId="LiveId" clId="{128DC76D-D78F-419E-9001-D59E6AACF115}" dt="2023-09-10T06:36:11.672" v="5395" actId="1076"/>
          <ac:spMkLst>
            <pc:docMk/>
            <pc:sldMk cId="4200936690" sldId="2966"/>
            <ac:spMk id="15" creationId="{F263A7D6-AA96-E92F-15DB-3154F47224BA}"/>
          </ac:spMkLst>
        </pc:spChg>
        <pc:picChg chg="add del mod">
          <ac:chgData name="Anja Prescher" userId="fb7721861d540e87" providerId="LiveId" clId="{128DC76D-D78F-419E-9001-D59E6AACF115}" dt="2023-09-10T06:16:59.877" v="5146" actId="478"/>
          <ac:picMkLst>
            <pc:docMk/>
            <pc:sldMk cId="4200936690" sldId="2966"/>
            <ac:picMk id="4" creationId="{BC164A44-B06C-47CB-C1EF-3DC3D65C19F8}"/>
          </ac:picMkLst>
        </pc:picChg>
        <pc:picChg chg="del">
          <ac:chgData name="Anja Prescher" userId="fb7721861d540e87" providerId="LiveId" clId="{128DC76D-D78F-419E-9001-D59E6AACF115}" dt="2023-09-10T06:15:11.586" v="5141" actId="478"/>
          <ac:picMkLst>
            <pc:docMk/>
            <pc:sldMk cId="4200936690" sldId="2966"/>
            <ac:picMk id="6" creationId="{BCB9A211-FC8F-8C8C-A92C-5E647DCCB6D5}"/>
          </ac:picMkLst>
        </pc:picChg>
        <pc:picChg chg="add del mod">
          <ac:chgData name="Anja Prescher" userId="fb7721861d540e87" providerId="LiveId" clId="{128DC76D-D78F-419E-9001-D59E6AACF115}" dt="2023-09-10T06:27:18.495" v="5181" actId="478"/>
          <ac:picMkLst>
            <pc:docMk/>
            <pc:sldMk cId="4200936690" sldId="2966"/>
            <ac:picMk id="7" creationId="{3B7282D0-5484-BDED-2F55-D2D4CFD166E6}"/>
          </ac:picMkLst>
        </pc:picChg>
        <pc:picChg chg="add del mod">
          <ac:chgData name="Anja Prescher" userId="fb7721861d540e87" providerId="LiveId" clId="{128DC76D-D78F-419E-9001-D59E6AACF115}" dt="2023-09-10T06:29:28.729" v="5282" actId="478"/>
          <ac:picMkLst>
            <pc:docMk/>
            <pc:sldMk cId="4200936690" sldId="2966"/>
            <ac:picMk id="9" creationId="{1B6B83BC-7BF8-6C21-AD1B-49E1C23B1BF6}"/>
          </ac:picMkLst>
        </pc:picChg>
        <pc:picChg chg="add mod ord">
          <ac:chgData name="Anja Prescher" userId="fb7721861d540e87" providerId="LiveId" clId="{128DC76D-D78F-419E-9001-D59E6AACF115}" dt="2023-09-10T06:29:39.034" v="5288" actId="167"/>
          <ac:picMkLst>
            <pc:docMk/>
            <pc:sldMk cId="4200936690" sldId="2966"/>
            <ac:picMk id="14" creationId="{F8127C92-E251-510B-D072-48E02834C6F1}"/>
          </ac:picMkLst>
        </pc:picChg>
      </pc:sldChg>
      <pc:sldChg chg="modSp del mod">
        <pc:chgData name="Anja Prescher" userId="fb7721861d540e87" providerId="LiveId" clId="{128DC76D-D78F-419E-9001-D59E6AACF115}" dt="2023-09-10T06:36:23.865" v="5396" actId="47"/>
        <pc:sldMkLst>
          <pc:docMk/>
          <pc:sldMk cId="2972207031" sldId="2967"/>
        </pc:sldMkLst>
        <pc:picChg chg="mod">
          <ac:chgData name="Anja Prescher" userId="fb7721861d540e87" providerId="LiveId" clId="{128DC76D-D78F-419E-9001-D59E6AACF115}" dt="2023-09-10T06:18:38.610" v="5153" actId="14100"/>
          <ac:picMkLst>
            <pc:docMk/>
            <pc:sldMk cId="2972207031" sldId="2967"/>
            <ac:picMk id="6" creationId="{41F96881-0037-6BDF-F401-7F4E29357465}"/>
          </ac:picMkLst>
        </pc:picChg>
      </pc:sldChg>
      <pc:sldChg chg="addSp delSp modSp mod">
        <pc:chgData name="Anja Prescher" userId="fb7721861d540e87" providerId="LiveId" clId="{128DC76D-D78F-419E-9001-D59E6AACF115}" dt="2023-09-10T06:37:50.052" v="5405" actId="1076"/>
        <pc:sldMkLst>
          <pc:docMk/>
          <pc:sldMk cId="3472336400" sldId="2968"/>
        </pc:sldMkLst>
        <pc:picChg chg="del mod">
          <ac:chgData name="Anja Prescher" userId="fb7721861d540e87" providerId="LiveId" clId="{128DC76D-D78F-419E-9001-D59E6AACF115}" dt="2023-09-10T06:37:34.706" v="5398" actId="478"/>
          <ac:picMkLst>
            <pc:docMk/>
            <pc:sldMk cId="3472336400" sldId="2968"/>
            <ac:picMk id="6" creationId="{8C84E2BA-C9B5-22C5-A3AA-983DAD3D02FA}"/>
          </ac:picMkLst>
        </pc:picChg>
        <pc:picChg chg="add mod">
          <ac:chgData name="Anja Prescher" userId="fb7721861d540e87" providerId="LiveId" clId="{128DC76D-D78F-419E-9001-D59E6AACF115}" dt="2023-09-10T06:37:50.052" v="5405" actId="1076"/>
          <ac:picMkLst>
            <pc:docMk/>
            <pc:sldMk cId="3472336400" sldId="2968"/>
            <ac:picMk id="7" creationId="{D1683B05-ECE0-B812-A821-5A0FE5EAD1C6}"/>
          </ac:picMkLst>
        </pc:picChg>
      </pc:sldChg>
      <pc:sldChg chg="addSp delSp modSp mod">
        <pc:chgData name="Anja Prescher" userId="fb7721861d540e87" providerId="LiveId" clId="{128DC76D-D78F-419E-9001-D59E6AACF115}" dt="2023-09-10T19:38:42.506" v="7254" actId="20577"/>
        <pc:sldMkLst>
          <pc:docMk/>
          <pc:sldMk cId="274784823" sldId="2969"/>
        </pc:sldMkLst>
        <pc:spChg chg="mod">
          <ac:chgData name="Anja Prescher" userId="fb7721861d540e87" providerId="LiveId" clId="{128DC76D-D78F-419E-9001-D59E6AACF115}" dt="2023-09-10T19:38:42.506" v="7254" actId="20577"/>
          <ac:spMkLst>
            <pc:docMk/>
            <pc:sldMk cId="274784823" sldId="2969"/>
            <ac:spMk id="3" creationId="{092B090E-F265-136E-E3D2-F1F9FF7F1A8E}"/>
          </ac:spMkLst>
        </pc:spChg>
        <pc:spChg chg="mod">
          <ac:chgData name="Anja Prescher" userId="fb7721861d540e87" providerId="LiveId" clId="{128DC76D-D78F-419E-9001-D59E6AACF115}" dt="2023-09-10T19:37:32.680" v="7242" actId="1076"/>
          <ac:spMkLst>
            <pc:docMk/>
            <pc:sldMk cId="274784823" sldId="2969"/>
            <ac:spMk id="4" creationId="{D8206838-CB92-3860-26C1-2655382D5AE4}"/>
          </ac:spMkLst>
        </pc:spChg>
        <pc:picChg chg="del">
          <ac:chgData name="Anja Prescher" userId="fb7721861d540e87" providerId="LiveId" clId="{128DC76D-D78F-419E-9001-D59E6AACF115}" dt="2023-09-10T19:35:07.487" v="7233" actId="478"/>
          <ac:picMkLst>
            <pc:docMk/>
            <pc:sldMk cId="274784823" sldId="2969"/>
            <ac:picMk id="6" creationId="{9205B3C2-2EDA-EB86-02AC-F7805DFF1572}"/>
          </ac:picMkLst>
        </pc:picChg>
        <pc:picChg chg="add mod">
          <ac:chgData name="Anja Prescher" userId="fb7721861d540e87" providerId="LiveId" clId="{128DC76D-D78F-419E-9001-D59E6AACF115}" dt="2023-09-10T19:37:51.372" v="7245" actId="1076"/>
          <ac:picMkLst>
            <pc:docMk/>
            <pc:sldMk cId="274784823" sldId="2969"/>
            <ac:picMk id="7" creationId="{02F4C866-5E7D-51B0-6886-839C2412197A}"/>
          </ac:picMkLst>
        </pc:picChg>
        <pc:picChg chg="del">
          <ac:chgData name="Anja Prescher" userId="fb7721861d540e87" providerId="LiveId" clId="{128DC76D-D78F-419E-9001-D59E6AACF115}" dt="2023-09-10T19:37:12.972" v="7237" actId="478"/>
          <ac:picMkLst>
            <pc:docMk/>
            <pc:sldMk cId="274784823" sldId="2969"/>
            <ac:picMk id="8" creationId="{A374F3B2-E730-02F0-100C-0866E72FAE9E}"/>
          </ac:picMkLst>
        </pc:picChg>
        <pc:picChg chg="add del mod">
          <ac:chgData name="Anja Prescher" userId="fb7721861d540e87" providerId="LiveId" clId="{128DC76D-D78F-419E-9001-D59E6AACF115}" dt="2023-09-10T19:37:37.302" v="7243" actId="478"/>
          <ac:picMkLst>
            <pc:docMk/>
            <pc:sldMk cId="274784823" sldId="2969"/>
            <ac:picMk id="10" creationId="{EA367BDE-2D02-A2A5-CA5B-C3631A06BD0F}"/>
          </ac:picMkLst>
        </pc:picChg>
        <pc:picChg chg="add mod">
          <ac:chgData name="Anja Prescher" userId="fb7721861d540e87" providerId="LiveId" clId="{128DC76D-D78F-419E-9001-D59E6AACF115}" dt="2023-09-10T19:38:25" v="7250" actId="1076"/>
          <ac:picMkLst>
            <pc:docMk/>
            <pc:sldMk cId="274784823" sldId="2969"/>
            <ac:picMk id="12" creationId="{190E1D65-22AF-7414-ED49-046EF9C17AC5}"/>
          </ac:picMkLst>
        </pc:picChg>
      </pc:sldChg>
      <pc:sldChg chg="modSp mod">
        <pc:chgData name="Anja Prescher" userId="fb7721861d540e87" providerId="LiveId" clId="{128DC76D-D78F-419E-9001-D59E6AACF115}" dt="2023-09-12T05:18:38.649" v="7824" actId="20577"/>
        <pc:sldMkLst>
          <pc:docMk/>
          <pc:sldMk cId="1274487665" sldId="2970"/>
        </pc:sldMkLst>
        <pc:spChg chg="mod">
          <ac:chgData name="Anja Prescher" userId="fb7721861d540e87" providerId="LiveId" clId="{128DC76D-D78F-419E-9001-D59E6AACF115}" dt="2023-09-12T05:18:38.649" v="7824" actId="20577"/>
          <ac:spMkLst>
            <pc:docMk/>
            <pc:sldMk cId="1274487665" sldId="2970"/>
            <ac:spMk id="2" creationId="{4029FF3F-6D9E-EFA4-C277-3B194A43445F}"/>
          </ac:spMkLst>
        </pc:spChg>
        <pc:spChg chg="mod">
          <ac:chgData name="Anja Prescher" userId="fb7721861d540e87" providerId="LiveId" clId="{128DC76D-D78F-419E-9001-D59E6AACF115}" dt="2023-09-10T06:48:02.336" v="5761" actId="20577"/>
          <ac:spMkLst>
            <pc:docMk/>
            <pc:sldMk cId="1274487665" sldId="2970"/>
            <ac:spMk id="3" creationId="{566247FD-A526-8FDF-EC19-EE44499109BE}"/>
          </ac:spMkLst>
        </pc:spChg>
        <pc:spChg chg="mod">
          <ac:chgData name="Anja Prescher" userId="fb7721861d540e87" providerId="LiveId" clId="{128DC76D-D78F-419E-9001-D59E6AACF115}" dt="2023-09-10T06:48:02.037" v="5757" actId="27636"/>
          <ac:spMkLst>
            <pc:docMk/>
            <pc:sldMk cId="1274487665" sldId="2970"/>
            <ac:spMk id="4" creationId="{689D2F3B-50BA-02B4-F242-5307AD0DEF17}"/>
          </ac:spMkLst>
        </pc:spChg>
        <pc:spChg chg="mod">
          <ac:chgData name="Anja Prescher" userId="fb7721861d540e87" providerId="LiveId" clId="{128DC76D-D78F-419E-9001-D59E6AACF115}" dt="2023-09-10T06:44:43.563" v="5619" actId="1076"/>
          <ac:spMkLst>
            <pc:docMk/>
            <pc:sldMk cId="1274487665" sldId="2970"/>
            <ac:spMk id="7" creationId="{B0AAB694-0AD4-3C5F-7747-F986F50FF2BB}"/>
          </ac:spMkLst>
        </pc:spChg>
      </pc:sldChg>
      <pc:sldChg chg="addSp delSp modSp mod">
        <pc:chgData name="Anja Prescher" userId="fb7721861d540e87" providerId="LiveId" clId="{128DC76D-D78F-419E-9001-D59E6AACF115}" dt="2023-09-16T05:59:21.262" v="18170" actId="20577"/>
        <pc:sldMkLst>
          <pc:docMk/>
          <pc:sldMk cId="3612516584" sldId="2971"/>
        </pc:sldMkLst>
        <pc:spChg chg="mod">
          <ac:chgData name="Anja Prescher" userId="fb7721861d540e87" providerId="LiveId" clId="{128DC76D-D78F-419E-9001-D59E6AACF115}" dt="2023-09-15T23:41:44.917" v="14588" actId="20577"/>
          <ac:spMkLst>
            <pc:docMk/>
            <pc:sldMk cId="3612516584" sldId="2971"/>
            <ac:spMk id="2" creationId="{1737FF36-0477-358C-CB6C-A4A0DFFAFE71}"/>
          </ac:spMkLst>
        </pc:spChg>
        <pc:spChg chg="mod">
          <ac:chgData name="Anja Prescher" userId="fb7721861d540e87" providerId="LiveId" clId="{128DC76D-D78F-419E-9001-D59E6AACF115}" dt="2023-09-16T05:59:21.262" v="18170" actId="20577"/>
          <ac:spMkLst>
            <pc:docMk/>
            <pc:sldMk cId="3612516584" sldId="2971"/>
            <ac:spMk id="3" creationId="{73D5029A-6A41-76D1-DF59-AB6C6959C8BD}"/>
          </ac:spMkLst>
        </pc:spChg>
        <pc:spChg chg="add mod">
          <ac:chgData name="Anja Prescher" userId="fb7721861d540e87" providerId="LiveId" clId="{128DC76D-D78F-419E-9001-D59E6AACF115}" dt="2023-09-16T04:44:48.078" v="15834"/>
          <ac:spMkLst>
            <pc:docMk/>
            <pc:sldMk cId="3612516584" sldId="2971"/>
            <ac:spMk id="4" creationId="{AEB1B2AC-21C4-8E66-5B3F-D26DFA1A38E6}"/>
          </ac:spMkLst>
        </pc:spChg>
        <pc:spChg chg="add mod">
          <ac:chgData name="Anja Prescher" userId="fb7721861d540e87" providerId="LiveId" clId="{128DC76D-D78F-419E-9001-D59E6AACF115}" dt="2023-09-16T04:45:54.471" v="16001" actId="207"/>
          <ac:spMkLst>
            <pc:docMk/>
            <pc:sldMk cId="3612516584" sldId="2971"/>
            <ac:spMk id="6" creationId="{CE4F6810-5B18-0F37-51F6-B95A2567F313}"/>
          </ac:spMkLst>
        </pc:spChg>
        <pc:spChg chg="add mod">
          <ac:chgData name="Anja Prescher" userId="fb7721861d540e87" providerId="LiveId" clId="{128DC76D-D78F-419E-9001-D59E6AACF115}" dt="2023-09-16T05:46:30.683" v="17854" actId="113"/>
          <ac:spMkLst>
            <pc:docMk/>
            <pc:sldMk cId="3612516584" sldId="2971"/>
            <ac:spMk id="7" creationId="{CF39C5A1-C698-C108-6ECA-A40A4B56C212}"/>
          </ac:spMkLst>
        </pc:spChg>
        <pc:spChg chg="del mod">
          <ac:chgData name="Anja Prescher" userId="fb7721861d540e87" providerId="LiveId" clId="{128DC76D-D78F-419E-9001-D59E6AACF115}" dt="2023-09-12T05:48:40.148" v="7935" actId="478"/>
          <ac:spMkLst>
            <pc:docMk/>
            <pc:sldMk cId="3612516584" sldId="2971"/>
            <ac:spMk id="8" creationId="{D974F1F8-556D-4ACD-8212-E0F7840DA01C}"/>
          </ac:spMkLst>
        </pc:spChg>
        <pc:spChg chg="add mod">
          <ac:chgData name="Anja Prescher" userId="fb7721861d540e87" providerId="LiveId" clId="{128DC76D-D78F-419E-9001-D59E6AACF115}" dt="2023-09-16T04:44:59.932" v="15840"/>
          <ac:spMkLst>
            <pc:docMk/>
            <pc:sldMk cId="3612516584" sldId="2971"/>
            <ac:spMk id="12" creationId="{A1F02354-6DD2-D361-937B-D14A22CFF4DC}"/>
          </ac:spMkLst>
        </pc:spChg>
        <pc:spChg chg="add mod">
          <ac:chgData name="Anja Prescher" userId="fb7721861d540e87" providerId="LiveId" clId="{128DC76D-D78F-419E-9001-D59E6AACF115}" dt="2023-09-16T04:45:06.808" v="15843" actId="20577"/>
          <ac:spMkLst>
            <pc:docMk/>
            <pc:sldMk cId="3612516584" sldId="2971"/>
            <ac:spMk id="14" creationId="{22C84056-1940-CC46-B8B9-42F5763783CD}"/>
          </ac:spMkLst>
        </pc:spChg>
        <pc:spChg chg="add del">
          <ac:chgData name="Anja Prescher" userId="fb7721861d540e87" providerId="LiveId" clId="{128DC76D-D78F-419E-9001-D59E6AACF115}" dt="2023-09-10T07:02:49.030" v="5874" actId="478"/>
          <ac:spMkLst>
            <pc:docMk/>
            <pc:sldMk cId="3612516584" sldId="2971"/>
            <ac:spMk id="15" creationId="{1D0C8E06-1878-93B4-402A-7C9822CE769A}"/>
          </ac:spMkLst>
        </pc:spChg>
        <pc:spChg chg="add del mod">
          <ac:chgData name="Anja Prescher" userId="fb7721861d540e87" providerId="LiveId" clId="{128DC76D-D78F-419E-9001-D59E6AACF115}" dt="2023-09-10T07:03:58.172" v="5891" actId="478"/>
          <ac:spMkLst>
            <pc:docMk/>
            <pc:sldMk cId="3612516584" sldId="2971"/>
            <ac:spMk id="19" creationId="{DF4C2F21-D14E-A601-F56D-E49B65032691}"/>
          </ac:spMkLst>
        </pc:spChg>
        <pc:picChg chg="del mod">
          <ac:chgData name="Anja Prescher" userId="fb7721861d540e87" providerId="LiveId" clId="{128DC76D-D78F-419E-9001-D59E6AACF115}" dt="2023-09-10T07:03:56.405" v="5890" actId="478"/>
          <ac:picMkLst>
            <pc:docMk/>
            <pc:sldMk cId="3612516584" sldId="2971"/>
            <ac:picMk id="6" creationId="{3F7EEFBF-7FFE-0291-AA30-F18CE027361C}"/>
          </ac:picMkLst>
        </pc:picChg>
        <pc:picChg chg="add mod">
          <ac:chgData name="Anja Prescher" userId="fb7721861d540e87" providerId="LiveId" clId="{128DC76D-D78F-419E-9001-D59E6AACF115}" dt="2023-09-10T07:04:45.815" v="5899" actId="1076"/>
          <ac:picMkLst>
            <pc:docMk/>
            <pc:sldMk cId="3612516584" sldId="2971"/>
            <ac:picMk id="16" creationId="{C062E729-E011-7170-B081-7135A7B2BE34}"/>
          </ac:picMkLst>
        </pc:picChg>
        <pc:picChg chg="add mod">
          <ac:chgData name="Anja Prescher" userId="fb7721861d540e87" providerId="LiveId" clId="{128DC76D-D78F-419E-9001-D59E6AACF115}" dt="2023-09-10T07:04:13.705" v="5894" actId="1076"/>
          <ac:picMkLst>
            <pc:docMk/>
            <pc:sldMk cId="3612516584" sldId="2971"/>
            <ac:picMk id="17" creationId="{0098C00A-A205-1E73-E6AC-4B1228B8D36D}"/>
          </ac:picMkLst>
        </pc:picChg>
        <pc:picChg chg="add mod">
          <ac:chgData name="Anja Prescher" userId="fb7721861d540e87" providerId="LiveId" clId="{128DC76D-D78F-419E-9001-D59E6AACF115}" dt="2023-09-10T07:04:21.681" v="5895" actId="1076"/>
          <ac:picMkLst>
            <pc:docMk/>
            <pc:sldMk cId="3612516584" sldId="2971"/>
            <ac:picMk id="18" creationId="{0AF97F86-DE0B-204D-CDCF-D6EB9784EC57}"/>
          </ac:picMkLst>
        </pc:picChg>
        <pc:cxnChg chg="add">
          <ac:chgData name="Anja Prescher" userId="fb7721861d540e87" providerId="LiveId" clId="{128DC76D-D78F-419E-9001-D59E6AACF115}" dt="2023-09-10T06:59:18.053" v="5842" actId="11529"/>
          <ac:cxnSpMkLst>
            <pc:docMk/>
            <pc:sldMk cId="3612516584" sldId="2971"/>
            <ac:cxnSpMk id="10" creationId="{A07D43C7-89D0-4A31-479A-85EB362D739B}"/>
          </ac:cxnSpMkLst>
        </pc:cxnChg>
        <pc:cxnChg chg="add mod">
          <ac:chgData name="Anja Prescher" userId="fb7721861d540e87" providerId="LiveId" clId="{128DC76D-D78F-419E-9001-D59E6AACF115}" dt="2023-09-10T06:59:27.486" v="5845" actId="1076"/>
          <ac:cxnSpMkLst>
            <pc:docMk/>
            <pc:sldMk cId="3612516584" sldId="2971"/>
            <ac:cxnSpMk id="11" creationId="{4FCD3239-264E-1F61-6C18-1EFB357A6771}"/>
          </ac:cxnSpMkLst>
        </pc:cxnChg>
      </pc:sldChg>
      <pc:sldChg chg="addSp delSp modSp add del mod">
        <pc:chgData name="Anja Prescher" userId="fb7721861d540e87" providerId="LiveId" clId="{128DC76D-D78F-419E-9001-D59E6AACF115}" dt="2023-09-09T05:18:54.780" v="1846" actId="47"/>
        <pc:sldMkLst>
          <pc:docMk/>
          <pc:sldMk cId="4200901690" sldId="2972"/>
        </pc:sldMkLst>
        <pc:spChg chg="mod">
          <ac:chgData name="Anja Prescher" userId="fb7721861d540e87" providerId="LiveId" clId="{128DC76D-D78F-419E-9001-D59E6AACF115}" dt="2023-09-07T05:11:43.062" v="153" actId="1037"/>
          <ac:spMkLst>
            <pc:docMk/>
            <pc:sldMk cId="4200901690" sldId="2972"/>
            <ac:spMk id="2" creationId="{B2E002AB-0716-45F8-B9D4-1AC9B4546142}"/>
          </ac:spMkLst>
        </pc:spChg>
        <pc:spChg chg="mod">
          <ac:chgData name="Anja Prescher" userId="fb7721861d540e87" providerId="LiveId" clId="{128DC76D-D78F-419E-9001-D59E6AACF115}" dt="2023-09-07T05:30:41.065" v="603" actId="20577"/>
          <ac:spMkLst>
            <pc:docMk/>
            <pc:sldMk cId="4200901690" sldId="2972"/>
            <ac:spMk id="3" creationId="{8E1DDAB5-9946-4207-8FED-1E86BA4B452C}"/>
          </ac:spMkLst>
        </pc:spChg>
        <pc:spChg chg="add del mod">
          <ac:chgData name="Anja Prescher" userId="fb7721861d540e87" providerId="LiveId" clId="{128DC76D-D78F-419E-9001-D59E6AACF115}" dt="2023-09-07T05:28:49.722" v="418" actId="478"/>
          <ac:spMkLst>
            <pc:docMk/>
            <pc:sldMk cId="4200901690" sldId="2972"/>
            <ac:spMk id="6" creationId="{7D294C60-3CF3-9E8B-38AF-6DDABE2F630A}"/>
          </ac:spMkLst>
        </pc:spChg>
        <pc:spChg chg="add mod">
          <ac:chgData name="Anja Prescher" userId="fb7721861d540e87" providerId="LiveId" clId="{128DC76D-D78F-419E-9001-D59E6AACF115}" dt="2023-09-07T05:14:23.496" v="226" actId="1076"/>
          <ac:spMkLst>
            <pc:docMk/>
            <pc:sldMk cId="4200901690" sldId="2972"/>
            <ac:spMk id="7" creationId="{AF05198B-D1C4-7494-B099-58BF27D9C2C5}"/>
          </ac:spMkLst>
        </pc:spChg>
        <pc:spChg chg="add mod">
          <ac:chgData name="Anja Prescher" userId="fb7721861d540e87" providerId="LiveId" clId="{128DC76D-D78F-419E-9001-D59E6AACF115}" dt="2023-09-07T05:14:23.496" v="226" actId="1076"/>
          <ac:spMkLst>
            <pc:docMk/>
            <pc:sldMk cId="4200901690" sldId="2972"/>
            <ac:spMk id="8" creationId="{F8DAB650-6B78-CCCA-59DA-5011BA975A8E}"/>
          </ac:spMkLst>
        </pc:spChg>
        <pc:spChg chg="add del mod">
          <ac:chgData name="Anja Prescher" userId="fb7721861d540e87" providerId="LiveId" clId="{128DC76D-D78F-419E-9001-D59E6AACF115}" dt="2023-09-07T05:31:52.075" v="636" actId="478"/>
          <ac:spMkLst>
            <pc:docMk/>
            <pc:sldMk cId="4200901690" sldId="2972"/>
            <ac:spMk id="9" creationId="{26D377BE-BDEB-CCA0-7986-F4965A23507A}"/>
          </ac:spMkLst>
        </pc:spChg>
        <pc:spChg chg="add mod">
          <ac:chgData name="Anja Prescher" userId="fb7721861d540e87" providerId="LiveId" clId="{128DC76D-D78F-419E-9001-D59E6AACF115}" dt="2023-09-07T05:28:25.159" v="417" actId="20577"/>
          <ac:spMkLst>
            <pc:docMk/>
            <pc:sldMk cId="4200901690" sldId="2972"/>
            <ac:spMk id="10" creationId="{992A55EA-E180-8DB7-D5A5-9A6D451E54B4}"/>
          </ac:spMkLst>
        </pc:spChg>
        <pc:spChg chg="add del mod">
          <ac:chgData name="Anja Prescher" userId="fb7721861d540e87" providerId="LiveId" clId="{128DC76D-D78F-419E-9001-D59E6AACF115}" dt="2023-09-07T05:12:49.374" v="178" actId="22"/>
          <ac:spMkLst>
            <pc:docMk/>
            <pc:sldMk cId="4200901690" sldId="2972"/>
            <ac:spMk id="12" creationId="{9D2C2DCA-5970-BECF-2D12-05B05D34D47D}"/>
          </ac:spMkLst>
        </pc:spChg>
        <pc:spChg chg="add mod">
          <ac:chgData name="Anja Prescher" userId="fb7721861d540e87" providerId="LiveId" clId="{128DC76D-D78F-419E-9001-D59E6AACF115}" dt="2023-09-07T05:32:14.560" v="644" actId="1076"/>
          <ac:spMkLst>
            <pc:docMk/>
            <pc:sldMk cId="4200901690" sldId="2972"/>
            <ac:spMk id="13" creationId="{3F3920C2-E9D4-06A0-2504-EFC3A88F49E9}"/>
          </ac:spMkLst>
        </pc:spChg>
        <pc:spChg chg="add del mod">
          <ac:chgData name="Anja Prescher" userId="fb7721861d540e87" providerId="LiveId" clId="{128DC76D-D78F-419E-9001-D59E6AACF115}" dt="2023-09-07T05:31:56.529" v="639" actId="478"/>
          <ac:spMkLst>
            <pc:docMk/>
            <pc:sldMk cId="4200901690" sldId="2972"/>
            <ac:spMk id="14" creationId="{1C4A0447-9657-E01F-043B-930AF74C6C18}"/>
          </ac:spMkLst>
        </pc:spChg>
        <pc:spChg chg="add del mod">
          <ac:chgData name="Anja Prescher" userId="fb7721861d540e87" providerId="LiveId" clId="{128DC76D-D78F-419E-9001-D59E6AACF115}" dt="2023-09-07T05:31:55.807" v="638" actId="478"/>
          <ac:spMkLst>
            <pc:docMk/>
            <pc:sldMk cId="4200901690" sldId="2972"/>
            <ac:spMk id="16" creationId="{EC452A61-29B1-D565-08B5-DA27EA885F42}"/>
          </ac:spMkLst>
        </pc:spChg>
        <pc:spChg chg="add mod">
          <ac:chgData name="Anja Prescher" userId="fb7721861d540e87" providerId="LiveId" clId="{128DC76D-D78F-419E-9001-D59E6AACF115}" dt="2023-09-07T05:32:09.969" v="643" actId="1076"/>
          <ac:spMkLst>
            <pc:docMk/>
            <pc:sldMk cId="4200901690" sldId="2972"/>
            <ac:spMk id="18" creationId="{A8762954-AD7D-29B5-BF4B-E98479F4DDDD}"/>
          </ac:spMkLst>
        </pc:spChg>
        <pc:spChg chg="add mod">
          <ac:chgData name="Anja Prescher" userId="fb7721861d540e87" providerId="LiveId" clId="{128DC76D-D78F-419E-9001-D59E6AACF115}" dt="2023-09-07T05:32:05.093" v="642" actId="1076"/>
          <ac:spMkLst>
            <pc:docMk/>
            <pc:sldMk cId="4200901690" sldId="2972"/>
            <ac:spMk id="19" creationId="{9E093630-FDA0-E05B-4DEE-E2E438D74018}"/>
          </ac:spMkLst>
        </pc:spChg>
        <pc:spChg chg="add del mod">
          <ac:chgData name="Anja Prescher" userId="fb7721861d540e87" providerId="LiveId" clId="{128DC76D-D78F-419E-9001-D59E6AACF115}" dt="2023-09-07T05:30:30.104" v="601" actId="478"/>
          <ac:spMkLst>
            <pc:docMk/>
            <pc:sldMk cId="4200901690" sldId="2972"/>
            <ac:spMk id="20" creationId="{D8E1093C-51EA-B8DE-36DB-5C38A41E8318}"/>
          </ac:spMkLst>
        </pc:spChg>
        <pc:spChg chg="add mod">
          <ac:chgData name="Anja Prescher" userId="fb7721861d540e87" providerId="LiveId" clId="{128DC76D-D78F-419E-9001-D59E6AACF115}" dt="2023-09-07T05:31:23.091" v="635" actId="20577"/>
          <ac:spMkLst>
            <pc:docMk/>
            <pc:sldMk cId="4200901690" sldId="2972"/>
            <ac:spMk id="21" creationId="{CEF740C6-B082-3E9F-D55E-D9B0E1692D5F}"/>
          </ac:spMkLst>
        </pc:spChg>
        <pc:picChg chg="add mod">
          <ac:chgData name="Anja Prescher" userId="fb7721861d540e87" providerId="LiveId" clId="{128DC76D-D78F-419E-9001-D59E6AACF115}" dt="2023-09-07T05:14:23.496" v="226" actId="1076"/>
          <ac:picMkLst>
            <pc:docMk/>
            <pc:sldMk cId="4200901690" sldId="2972"/>
            <ac:picMk id="4" creationId="{2F864DC2-2255-8DCB-7856-C9FE0CBDDD69}"/>
          </ac:picMkLst>
        </pc:picChg>
        <pc:picChg chg="del">
          <ac:chgData name="Anja Prescher" userId="fb7721861d540e87" providerId="LiveId" clId="{128DC76D-D78F-419E-9001-D59E6AACF115}" dt="2023-09-07T05:05:38.586" v="7" actId="478"/>
          <ac:picMkLst>
            <pc:docMk/>
            <pc:sldMk cId="4200901690" sldId="2972"/>
            <ac:picMk id="1026" creationId="{E805A2DC-C1F7-4837-9996-6E2A8801E929}"/>
          </ac:picMkLst>
        </pc:picChg>
      </pc:sldChg>
      <pc:sldChg chg="addSp delSp modSp add mod ord">
        <pc:chgData name="Anja Prescher" userId="fb7721861d540e87" providerId="LiveId" clId="{128DC76D-D78F-419E-9001-D59E6AACF115}" dt="2023-09-15T16:11:58.481" v="12941" actId="27636"/>
        <pc:sldMkLst>
          <pc:docMk/>
          <pc:sldMk cId="1651196634" sldId="2973"/>
        </pc:sldMkLst>
        <pc:spChg chg="mod">
          <ac:chgData name="Anja Prescher" userId="fb7721861d540e87" providerId="LiveId" clId="{128DC76D-D78F-419E-9001-D59E6AACF115}" dt="2023-09-15T16:11:58.481" v="12941" actId="27636"/>
          <ac:spMkLst>
            <pc:docMk/>
            <pc:sldMk cId="1651196634" sldId="2973"/>
            <ac:spMk id="2" creationId="{B2E002AB-0716-45F8-B9D4-1AC9B4546142}"/>
          </ac:spMkLst>
        </pc:spChg>
        <pc:spChg chg="mod">
          <ac:chgData name="Anja Prescher" userId="fb7721861d540e87" providerId="LiveId" clId="{128DC76D-D78F-419E-9001-D59E6AACF115}" dt="2023-09-10T07:32:25.318" v="5938" actId="6549"/>
          <ac:spMkLst>
            <pc:docMk/>
            <pc:sldMk cId="1651196634" sldId="2973"/>
            <ac:spMk id="3" creationId="{8E1DDAB5-9946-4207-8FED-1E86BA4B452C}"/>
          </ac:spMkLst>
        </pc:spChg>
        <pc:spChg chg="del mod">
          <ac:chgData name="Anja Prescher" userId="fb7721861d540e87" providerId="LiveId" clId="{128DC76D-D78F-419E-9001-D59E6AACF115}" dt="2023-09-10T05:16:12.755" v="2904" actId="478"/>
          <ac:spMkLst>
            <pc:docMk/>
            <pc:sldMk cId="1651196634" sldId="2973"/>
            <ac:spMk id="7" creationId="{AF05198B-D1C4-7494-B099-58BF27D9C2C5}"/>
          </ac:spMkLst>
        </pc:spChg>
        <pc:spChg chg="del">
          <ac:chgData name="Anja Prescher" userId="fb7721861d540e87" providerId="LiveId" clId="{128DC76D-D78F-419E-9001-D59E6AACF115}" dt="2023-09-09T04:28:32.917" v="830" actId="478"/>
          <ac:spMkLst>
            <pc:docMk/>
            <pc:sldMk cId="1651196634" sldId="2973"/>
            <ac:spMk id="8" creationId="{F8DAB650-6B78-CCCA-59DA-5011BA975A8E}"/>
          </ac:spMkLst>
        </pc:spChg>
        <pc:spChg chg="del mod">
          <ac:chgData name="Anja Prescher" userId="fb7721861d540e87" providerId="LiveId" clId="{128DC76D-D78F-419E-9001-D59E6AACF115}" dt="2023-09-10T05:19:34.371" v="3090" actId="478"/>
          <ac:spMkLst>
            <pc:docMk/>
            <pc:sldMk cId="1651196634" sldId="2973"/>
            <ac:spMk id="9" creationId="{26D377BE-BDEB-CCA0-7986-F4965A23507A}"/>
          </ac:spMkLst>
        </pc:spChg>
        <pc:spChg chg="del mod">
          <ac:chgData name="Anja Prescher" userId="fb7721861d540e87" providerId="LiveId" clId="{128DC76D-D78F-419E-9001-D59E6AACF115}" dt="2023-09-10T05:19:34.371" v="3090" actId="478"/>
          <ac:spMkLst>
            <pc:docMk/>
            <pc:sldMk cId="1651196634" sldId="2973"/>
            <ac:spMk id="10" creationId="{992A55EA-E180-8DB7-D5A5-9A6D451E54B4}"/>
          </ac:spMkLst>
        </pc:spChg>
        <pc:spChg chg="add del mod">
          <ac:chgData name="Anja Prescher" userId="fb7721861d540e87" providerId="LiveId" clId="{128DC76D-D78F-419E-9001-D59E6AACF115}" dt="2023-09-10T05:15:31.907" v="2867" actId="478"/>
          <ac:spMkLst>
            <pc:docMk/>
            <pc:sldMk cId="1651196634" sldId="2973"/>
            <ac:spMk id="12" creationId="{08BF6C07-3FD1-200A-F3EE-0DF2632164CC}"/>
          </ac:spMkLst>
        </pc:spChg>
        <pc:spChg chg="del mod">
          <ac:chgData name="Anja Prescher" userId="fb7721861d540e87" providerId="LiveId" clId="{128DC76D-D78F-419E-9001-D59E6AACF115}" dt="2023-09-09T05:24:53.891" v="2079" actId="478"/>
          <ac:spMkLst>
            <pc:docMk/>
            <pc:sldMk cId="1651196634" sldId="2973"/>
            <ac:spMk id="13" creationId="{3F3920C2-E9D4-06A0-2504-EFC3A88F49E9}"/>
          </ac:spMkLst>
        </pc:spChg>
        <pc:spChg chg="del mod">
          <ac:chgData name="Anja Prescher" userId="fb7721861d540e87" providerId="LiveId" clId="{128DC76D-D78F-419E-9001-D59E6AACF115}" dt="2023-09-09T05:24:53.891" v="2079" actId="478"/>
          <ac:spMkLst>
            <pc:docMk/>
            <pc:sldMk cId="1651196634" sldId="2973"/>
            <ac:spMk id="14" creationId="{1C4A0447-9657-E01F-043B-930AF74C6C18}"/>
          </ac:spMkLst>
        </pc:spChg>
        <pc:spChg chg="add del mod">
          <ac:chgData name="Anja Prescher" userId="fb7721861d540e87" providerId="LiveId" clId="{128DC76D-D78F-419E-9001-D59E6AACF115}" dt="2023-09-10T05:15:33.448" v="2868" actId="478"/>
          <ac:spMkLst>
            <pc:docMk/>
            <pc:sldMk cId="1651196634" sldId="2973"/>
            <ac:spMk id="15" creationId="{BEE0238B-A8CB-16DC-6A1D-53B9FBE24BEB}"/>
          </ac:spMkLst>
        </pc:spChg>
        <pc:spChg chg="del mod">
          <ac:chgData name="Anja Prescher" userId="fb7721861d540e87" providerId="LiveId" clId="{128DC76D-D78F-419E-9001-D59E6AACF115}" dt="2023-09-09T05:24:58.498" v="2080" actId="478"/>
          <ac:spMkLst>
            <pc:docMk/>
            <pc:sldMk cId="1651196634" sldId="2973"/>
            <ac:spMk id="16" creationId="{EC452A61-29B1-D565-08B5-DA27EA885F42}"/>
          </ac:spMkLst>
        </pc:spChg>
        <pc:spChg chg="del mod">
          <ac:chgData name="Anja Prescher" userId="fb7721861d540e87" providerId="LiveId" clId="{128DC76D-D78F-419E-9001-D59E6AACF115}" dt="2023-09-09T05:24:58.498" v="2080" actId="478"/>
          <ac:spMkLst>
            <pc:docMk/>
            <pc:sldMk cId="1651196634" sldId="2973"/>
            <ac:spMk id="18" creationId="{A8762954-AD7D-29B5-BF4B-E98479F4DDDD}"/>
          </ac:spMkLst>
        </pc:spChg>
        <pc:spChg chg="del mod">
          <ac:chgData name="Anja Prescher" userId="fb7721861d540e87" providerId="LiveId" clId="{128DC76D-D78F-419E-9001-D59E6AACF115}" dt="2023-09-09T05:24:53.891" v="2079" actId="478"/>
          <ac:spMkLst>
            <pc:docMk/>
            <pc:sldMk cId="1651196634" sldId="2973"/>
            <ac:spMk id="19" creationId="{9E093630-FDA0-E05B-4DEE-E2E438D74018}"/>
          </ac:spMkLst>
        </pc:spChg>
        <pc:spChg chg="del">
          <ac:chgData name="Anja Prescher" userId="fb7721861d540e87" providerId="LiveId" clId="{128DC76D-D78F-419E-9001-D59E6AACF115}" dt="2023-09-10T05:16:14.548" v="2905" actId="478"/>
          <ac:spMkLst>
            <pc:docMk/>
            <pc:sldMk cId="1651196634" sldId="2973"/>
            <ac:spMk id="20" creationId="{D8E1093C-51EA-B8DE-36DB-5C38A41E8318}"/>
          </ac:spMkLst>
        </pc:spChg>
        <pc:spChg chg="add del mod">
          <ac:chgData name="Anja Prescher" userId="fb7721861d540e87" providerId="LiveId" clId="{128DC76D-D78F-419E-9001-D59E6AACF115}" dt="2023-09-10T05:19:52.743" v="3096"/>
          <ac:spMkLst>
            <pc:docMk/>
            <pc:sldMk cId="1651196634" sldId="2973"/>
            <ac:spMk id="24" creationId="{BE423EA7-FE62-D308-605D-D146EAAAC154}"/>
          </ac:spMkLst>
        </pc:spChg>
        <pc:spChg chg="add mod">
          <ac:chgData name="Anja Prescher" userId="fb7721861d540e87" providerId="LiveId" clId="{128DC76D-D78F-419E-9001-D59E6AACF115}" dt="2023-09-10T07:32:35.633" v="5939" actId="1076"/>
          <ac:spMkLst>
            <pc:docMk/>
            <pc:sldMk cId="1651196634" sldId="2973"/>
            <ac:spMk id="26" creationId="{D342B149-1DED-9B5D-3660-145FBFE17BD9}"/>
          </ac:spMkLst>
        </pc:spChg>
        <pc:spChg chg="add mod">
          <ac:chgData name="Anja Prescher" userId="fb7721861d540e87" providerId="LiveId" clId="{128DC76D-D78F-419E-9001-D59E6AACF115}" dt="2023-09-10T07:32:35.633" v="5939" actId="1076"/>
          <ac:spMkLst>
            <pc:docMk/>
            <pc:sldMk cId="1651196634" sldId="2973"/>
            <ac:spMk id="31" creationId="{98900535-2DBF-7B8A-C6C4-F550E9716775}"/>
          </ac:spMkLst>
        </pc:spChg>
        <pc:spChg chg="add del mod">
          <ac:chgData name="Anja Prescher" userId="fb7721861d540e87" providerId="LiveId" clId="{128DC76D-D78F-419E-9001-D59E6AACF115}" dt="2023-09-10T05:20:41.892" v="3112" actId="478"/>
          <ac:spMkLst>
            <pc:docMk/>
            <pc:sldMk cId="1651196634" sldId="2973"/>
            <ac:spMk id="32" creationId="{B4615375-2589-75BE-670C-BDF7F1DC0101}"/>
          </ac:spMkLst>
        </pc:spChg>
        <pc:spChg chg="add mod">
          <ac:chgData name="Anja Prescher" userId="fb7721861d540e87" providerId="LiveId" clId="{128DC76D-D78F-419E-9001-D59E6AACF115}" dt="2023-09-10T07:32:35.633" v="5939" actId="1076"/>
          <ac:spMkLst>
            <pc:docMk/>
            <pc:sldMk cId="1651196634" sldId="2973"/>
            <ac:spMk id="33" creationId="{4753DED4-EDCE-37BB-9512-19CED78DDFE6}"/>
          </ac:spMkLst>
        </pc:spChg>
        <pc:spChg chg="add mod">
          <ac:chgData name="Anja Prescher" userId="fb7721861d540e87" providerId="LiveId" clId="{128DC76D-D78F-419E-9001-D59E6AACF115}" dt="2023-09-10T07:32:35.633" v="5939" actId="1076"/>
          <ac:spMkLst>
            <pc:docMk/>
            <pc:sldMk cId="1651196634" sldId="2973"/>
            <ac:spMk id="34" creationId="{8767C32E-EF23-C084-7267-E96BAE5B0BCC}"/>
          </ac:spMkLst>
        </pc:spChg>
        <pc:spChg chg="add mod">
          <ac:chgData name="Anja Prescher" userId="fb7721861d540e87" providerId="LiveId" clId="{128DC76D-D78F-419E-9001-D59E6AACF115}" dt="2023-09-10T07:32:35.633" v="5939" actId="1076"/>
          <ac:spMkLst>
            <pc:docMk/>
            <pc:sldMk cId="1651196634" sldId="2973"/>
            <ac:spMk id="35" creationId="{1760FBC6-0725-3AEA-FAF0-50ADA47E1B9D}"/>
          </ac:spMkLst>
        </pc:spChg>
        <pc:spChg chg="add mod">
          <ac:chgData name="Anja Prescher" userId="fb7721861d540e87" providerId="LiveId" clId="{128DC76D-D78F-419E-9001-D59E6AACF115}" dt="2023-09-10T07:32:35.633" v="5939" actId="1076"/>
          <ac:spMkLst>
            <pc:docMk/>
            <pc:sldMk cId="1651196634" sldId="2973"/>
            <ac:spMk id="40" creationId="{BFBA4D1A-E173-E31C-64C4-09174B1C917C}"/>
          </ac:spMkLst>
        </pc:spChg>
        <pc:spChg chg="add mod">
          <ac:chgData name="Anja Prescher" userId="fb7721861d540e87" providerId="LiveId" clId="{128DC76D-D78F-419E-9001-D59E6AACF115}" dt="2023-09-10T07:32:35.633" v="5939" actId="1076"/>
          <ac:spMkLst>
            <pc:docMk/>
            <pc:sldMk cId="1651196634" sldId="2973"/>
            <ac:spMk id="41" creationId="{454377E4-E690-79D3-1D23-1E6FE424A5F0}"/>
          </ac:spMkLst>
        </pc:spChg>
        <pc:spChg chg="add mod">
          <ac:chgData name="Anja Prescher" userId="fb7721861d540e87" providerId="LiveId" clId="{128DC76D-D78F-419E-9001-D59E6AACF115}" dt="2023-09-10T07:32:35.633" v="5939" actId="1076"/>
          <ac:spMkLst>
            <pc:docMk/>
            <pc:sldMk cId="1651196634" sldId="2973"/>
            <ac:spMk id="42" creationId="{8D7A49A8-0496-278A-8B0D-CA240F434E4C}"/>
          </ac:spMkLst>
        </pc:spChg>
        <pc:spChg chg="add mod">
          <ac:chgData name="Anja Prescher" userId="fb7721861d540e87" providerId="LiveId" clId="{128DC76D-D78F-419E-9001-D59E6AACF115}" dt="2023-09-10T20:02:38.374" v="7726" actId="692"/>
          <ac:spMkLst>
            <pc:docMk/>
            <pc:sldMk cId="1651196634" sldId="2973"/>
            <ac:spMk id="43" creationId="{0F8CA282-B5D6-9496-06F8-0C85E9FEB4F9}"/>
          </ac:spMkLst>
        </pc:spChg>
        <pc:spChg chg="add del mod">
          <ac:chgData name="Anja Prescher" userId="fb7721861d540e87" providerId="LiveId" clId="{128DC76D-D78F-419E-9001-D59E6AACF115}" dt="2023-09-10T05:26:27.277" v="3228" actId="478"/>
          <ac:spMkLst>
            <pc:docMk/>
            <pc:sldMk cId="1651196634" sldId="2973"/>
            <ac:spMk id="44" creationId="{CF665DE5-0E87-5F13-026F-CD35CFAF8F10}"/>
          </ac:spMkLst>
        </pc:spChg>
        <pc:spChg chg="add mod">
          <ac:chgData name="Anja Prescher" userId="fb7721861d540e87" providerId="LiveId" clId="{128DC76D-D78F-419E-9001-D59E6AACF115}" dt="2023-09-10T07:32:35.633" v="5939" actId="1076"/>
          <ac:spMkLst>
            <pc:docMk/>
            <pc:sldMk cId="1651196634" sldId="2973"/>
            <ac:spMk id="45" creationId="{8B124F09-E3E4-3F8D-9416-F0D5BB934789}"/>
          </ac:spMkLst>
        </pc:spChg>
        <pc:picChg chg="del mod">
          <ac:chgData name="Anja Prescher" userId="fb7721861d540e87" providerId="LiveId" clId="{128DC76D-D78F-419E-9001-D59E6AACF115}" dt="2023-09-10T05:15:35.855" v="2870" actId="478"/>
          <ac:picMkLst>
            <pc:docMk/>
            <pc:sldMk cId="1651196634" sldId="2973"/>
            <ac:picMk id="4" creationId="{2F864DC2-2255-8DCB-7856-C9FE0CBDDD69}"/>
          </ac:picMkLst>
        </pc:picChg>
        <pc:picChg chg="add mod">
          <ac:chgData name="Anja Prescher" userId="fb7721861d540e87" providerId="LiveId" clId="{128DC76D-D78F-419E-9001-D59E6AACF115}" dt="2023-09-10T07:32:35.633" v="5939" actId="1076"/>
          <ac:picMkLst>
            <pc:docMk/>
            <pc:sldMk cId="1651196634" sldId="2973"/>
            <ac:picMk id="21" creationId="{BD1B5917-F971-7FB9-289C-27A22B62A130}"/>
          </ac:picMkLst>
        </pc:picChg>
        <pc:cxnChg chg="add del mod">
          <ac:chgData name="Anja Prescher" userId="fb7721861d540e87" providerId="LiveId" clId="{128DC76D-D78F-419E-9001-D59E6AACF115}" dt="2023-09-10T05:17:25.925" v="3004" actId="478"/>
          <ac:cxnSpMkLst>
            <pc:docMk/>
            <pc:sldMk cId="1651196634" sldId="2973"/>
            <ac:cxnSpMk id="11" creationId="{E40FA51B-B64B-1423-0215-A6B56EE1452D}"/>
          </ac:cxnSpMkLst>
        </pc:cxnChg>
        <pc:cxnChg chg="add mod">
          <ac:chgData name="Anja Prescher" userId="fb7721861d540e87" providerId="LiveId" clId="{128DC76D-D78F-419E-9001-D59E6AACF115}" dt="2023-09-10T07:32:35.633" v="5939" actId="1076"/>
          <ac:cxnSpMkLst>
            <pc:docMk/>
            <pc:sldMk cId="1651196634" sldId="2973"/>
            <ac:cxnSpMk id="23" creationId="{7EDAB512-8815-8BF7-7944-4B0C46ADA00B}"/>
          </ac:cxnSpMkLst>
        </pc:cxnChg>
        <pc:cxnChg chg="add mod">
          <ac:chgData name="Anja Prescher" userId="fb7721861d540e87" providerId="LiveId" clId="{128DC76D-D78F-419E-9001-D59E6AACF115}" dt="2023-09-10T07:32:35.633" v="5939" actId="1076"/>
          <ac:cxnSpMkLst>
            <pc:docMk/>
            <pc:sldMk cId="1651196634" sldId="2973"/>
            <ac:cxnSpMk id="28" creationId="{1A8304A7-F2F3-E46C-962D-6BC29DD4AACD}"/>
          </ac:cxnSpMkLst>
        </pc:cxnChg>
        <pc:cxnChg chg="add mod">
          <ac:chgData name="Anja Prescher" userId="fb7721861d540e87" providerId="LiveId" clId="{128DC76D-D78F-419E-9001-D59E6AACF115}" dt="2023-09-10T07:32:35.633" v="5939" actId="1076"/>
          <ac:cxnSpMkLst>
            <pc:docMk/>
            <pc:sldMk cId="1651196634" sldId="2973"/>
            <ac:cxnSpMk id="37" creationId="{2713FDE2-2444-7485-638D-E4D87D3A7452}"/>
          </ac:cxnSpMkLst>
        </pc:cxnChg>
        <pc:cxnChg chg="add mod">
          <ac:chgData name="Anja Prescher" userId="fb7721861d540e87" providerId="LiveId" clId="{128DC76D-D78F-419E-9001-D59E6AACF115}" dt="2023-09-10T07:32:35.633" v="5939" actId="1076"/>
          <ac:cxnSpMkLst>
            <pc:docMk/>
            <pc:sldMk cId="1651196634" sldId="2973"/>
            <ac:cxnSpMk id="47" creationId="{0B18B84E-A9CB-39BC-B8E4-0CAF9E118084}"/>
          </ac:cxnSpMkLst>
        </pc:cxnChg>
      </pc:sldChg>
      <pc:sldChg chg="addSp delSp modSp add mod">
        <pc:chgData name="Anja Prescher" userId="fb7721861d540e87" providerId="LiveId" clId="{128DC76D-D78F-419E-9001-D59E6AACF115}" dt="2023-09-17T06:48:05.573" v="21435"/>
        <pc:sldMkLst>
          <pc:docMk/>
          <pc:sldMk cId="779760461" sldId="2974"/>
        </pc:sldMkLst>
        <pc:spChg chg="mod">
          <ac:chgData name="Anja Prescher" userId="fb7721861d540e87" providerId="LiveId" clId="{128DC76D-D78F-419E-9001-D59E6AACF115}" dt="2023-09-10T06:28:48.942" v="5261" actId="20577"/>
          <ac:spMkLst>
            <pc:docMk/>
            <pc:sldMk cId="779760461" sldId="2974"/>
            <ac:spMk id="3" creationId="{8E1DDAB5-9946-4207-8FED-1E86BA4B452C}"/>
          </ac:spMkLst>
        </pc:spChg>
        <pc:spChg chg="add mod">
          <ac:chgData name="Anja Prescher" userId="fb7721861d540e87" providerId="LiveId" clId="{128DC76D-D78F-419E-9001-D59E6AACF115}" dt="2023-09-15T16:12:56.818" v="12949" actId="20577"/>
          <ac:spMkLst>
            <pc:docMk/>
            <pc:sldMk cId="779760461" sldId="2974"/>
            <ac:spMk id="4" creationId="{446AE1BD-4A7B-75EE-B157-1F70B3CB0842}"/>
          </ac:spMkLst>
        </pc:spChg>
        <pc:spChg chg="add mod">
          <ac:chgData name="Anja Prescher" userId="fb7721861d540e87" providerId="LiveId" clId="{128DC76D-D78F-419E-9001-D59E6AACF115}" dt="2023-09-10T20:01:44.159" v="7724" actId="1076"/>
          <ac:spMkLst>
            <pc:docMk/>
            <pc:sldMk cId="779760461" sldId="2974"/>
            <ac:spMk id="6" creationId="{C945F927-BCF2-89EE-E919-EED175122931}"/>
          </ac:spMkLst>
        </pc:spChg>
        <pc:spChg chg="del mod">
          <ac:chgData name="Anja Prescher" userId="fb7721861d540e87" providerId="LiveId" clId="{128DC76D-D78F-419E-9001-D59E6AACF115}" dt="2023-09-10T19:56:49.480" v="7572" actId="478"/>
          <ac:spMkLst>
            <pc:docMk/>
            <pc:sldMk cId="779760461" sldId="2974"/>
            <ac:spMk id="7" creationId="{AF05198B-D1C4-7494-B099-58BF27D9C2C5}"/>
          </ac:spMkLst>
        </pc:spChg>
        <pc:spChg chg="add mod">
          <ac:chgData name="Anja Prescher" userId="fb7721861d540e87" providerId="LiveId" clId="{128DC76D-D78F-419E-9001-D59E6AACF115}" dt="2023-09-10T19:02:12.716" v="6464" actId="113"/>
          <ac:spMkLst>
            <pc:docMk/>
            <pc:sldMk cId="779760461" sldId="2974"/>
            <ac:spMk id="8" creationId="{A5616269-6943-1DB7-CFB0-23DCEE00BB86}"/>
          </ac:spMkLst>
        </pc:spChg>
        <pc:spChg chg="del">
          <ac:chgData name="Anja Prescher" userId="fb7721861d540e87" providerId="LiveId" clId="{128DC76D-D78F-419E-9001-D59E6AACF115}" dt="2023-09-09T04:37:27.091" v="1434" actId="478"/>
          <ac:spMkLst>
            <pc:docMk/>
            <pc:sldMk cId="779760461" sldId="2974"/>
            <ac:spMk id="9" creationId="{26D377BE-BDEB-CCA0-7986-F4965A23507A}"/>
          </ac:spMkLst>
        </pc:spChg>
        <pc:spChg chg="add mod">
          <ac:chgData name="Anja Prescher" userId="fb7721861d540e87" providerId="LiveId" clId="{128DC76D-D78F-419E-9001-D59E6AACF115}" dt="2023-09-10T19:59:01.699" v="7595" actId="1076"/>
          <ac:spMkLst>
            <pc:docMk/>
            <pc:sldMk cId="779760461" sldId="2974"/>
            <ac:spMk id="9" creationId="{A19F1384-BFB2-C00F-BFF9-AA2265F5D03B}"/>
          </ac:spMkLst>
        </pc:spChg>
        <pc:spChg chg="add mod">
          <ac:chgData name="Anja Prescher" userId="fb7721861d540e87" providerId="LiveId" clId="{128DC76D-D78F-419E-9001-D59E6AACF115}" dt="2023-09-13T00:50:25.191" v="8169" actId="692"/>
          <ac:spMkLst>
            <pc:docMk/>
            <pc:sldMk cId="779760461" sldId="2974"/>
            <ac:spMk id="10" creationId="{2ECA29A6-F843-7344-E1AB-8322C8C086C0}"/>
          </ac:spMkLst>
        </pc:spChg>
        <pc:spChg chg="del">
          <ac:chgData name="Anja Prescher" userId="fb7721861d540e87" providerId="LiveId" clId="{128DC76D-D78F-419E-9001-D59E6AACF115}" dt="2023-09-09T04:37:27.091" v="1434" actId="478"/>
          <ac:spMkLst>
            <pc:docMk/>
            <pc:sldMk cId="779760461" sldId="2974"/>
            <ac:spMk id="10" creationId="{992A55EA-E180-8DB7-D5A5-9A6D451E54B4}"/>
          </ac:spMkLst>
        </pc:spChg>
        <pc:spChg chg="add mod">
          <ac:chgData name="Anja Prescher" userId="fb7721861d540e87" providerId="LiveId" clId="{128DC76D-D78F-419E-9001-D59E6AACF115}" dt="2023-09-13T00:50:25.191" v="8169" actId="692"/>
          <ac:spMkLst>
            <pc:docMk/>
            <pc:sldMk cId="779760461" sldId="2974"/>
            <ac:spMk id="11" creationId="{A7951F6A-CDA7-6776-8293-FBFC3B44C360}"/>
          </ac:spMkLst>
        </pc:spChg>
        <pc:spChg chg="del">
          <ac:chgData name="Anja Prescher" userId="fb7721861d540e87" providerId="LiveId" clId="{128DC76D-D78F-419E-9001-D59E6AACF115}" dt="2023-09-09T04:37:29.834" v="1435" actId="478"/>
          <ac:spMkLst>
            <pc:docMk/>
            <pc:sldMk cId="779760461" sldId="2974"/>
            <ac:spMk id="12" creationId="{08BF6C07-3FD1-200A-F3EE-0DF2632164CC}"/>
          </ac:spMkLst>
        </pc:spChg>
        <pc:spChg chg="add mod">
          <ac:chgData name="Anja Prescher" userId="fb7721861d540e87" providerId="LiveId" clId="{128DC76D-D78F-419E-9001-D59E6AACF115}" dt="2023-09-13T00:50:25.191" v="8169" actId="692"/>
          <ac:spMkLst>
            <pc:docMk/>
            <pc:sldMk cId="779760461" sldId="2974"/>
            <ac:spMk id="12" creationId="{EAEB3590-3735-B1B5-939A-14EE892E0245}"/>
          </ac:spMkLst>
        </pc:spChg>
        <pc:spChg chg="del">
          <ac:chgData name="Anja Prescher" userId="fb7721861d540e87" providerId="LiveId" clId="{128DC76D-D78F-419E-9001-D59E6AACF115}" dt="2023-09-09T04:51:40.047" v="1488" actId="478"/>
          <ac:spMkLst>
            <pc:docMk/>
            <pc:sldMk cId="779760461" sldId="2974"/>
            <ac:spMk id="13" creationId="{3F3920C2-E9D4-06A0-2504-EFC3A88F49E9}"/>
          </ac:spMkLst>
        </pc:spChg>
        <pc:spChg chg="add mod">
          <ac:chgData name="Anja Prescher" userId="fb7721861d540e87" providerId="LiveId" clId="{128DC76D-D78F-419E-9001-D59E6AACF115}" dt="2023-09-13T00:50:25.191" v="8169" actId="692"/>
          <ac:spMkLst>
            <pc:docMk/>
            <pc:sldMk cId="779760461" sldId="2974"/>
            <ac:spMk id="13" creationId="{EA8272C0-FFBF-9531-D234-A45981CA4287}"/>
          </ac:spMkLst>
        </pc:spChg>
        <pc:spChg chg="del">
          <ac:chgData name="Anja Prescher" userId="fb7721861d540e87" providerId="LiveId" clId="{128DC76D-D78F-419E-9001-D59E6AACF115}" dt="2023-09-09T04:51:40.047" v="1488" actId="478"/>
          <ac:spMkLst>
            <pc:docMk/>
            <pc:sldMk cId="779760461" sldId="2974"/>
            <ac:spMk id="14" creationId="{1C4A0447-9657-E01F-043B-930AF74C6C18}"/>
          </ac:spMkLst>
        </pc:spChg>
        <pc:spChg chg="add mod">
          <ac:chgData name="Anja Prescher" userId="fb7721861d540e87" providerId="LiveId" clId="{128DC76D-D78F-419E-9001-D59E6AACF115}" dt="2023-09-13T00:50:25.191" v="8169" actId="692"/>
          <ac:spMkLst>
            <pc:docMk/>
            <pc:sldMk cId="779760461" sldId="2974"/>
            <ac:spMk id="14" creationId="{5F448AC8-B1D0-6E69-AB82-0D5EA3091209}"/>
          </ac:spMkLst>
        </pc:spChg>
        <pc:spChg chg="del mod">
          <ac:chgData name="Anja Prescher" userId="fb7721861d540e87" providerId="LiveId" clId="{128DC76D-D78F-419E-9001-D59E6AACF115}" dt="2023-09-10T04:38:08.229" v="2471" actId="21"/>
          <ac:spMkLst>
            <pc:docMk/>
            <pc:sldMk cId="779760461" sldId="2974"/>
            <ac:spMk id="15" creationId="{BEE0238B-A8CB-16DC-6A1D-53B9FBE24BEB}"/>
          </ac:spMkLst>
        </pc:spChg>
        <pc:spChg chg="add mod">
          <ac:chgData name="Anja Prescher" userId="fb7721861d540e87" providerId="LiveId" clId="{128DC76D-D78F-419E-9001-D59E6AACF115}" dt="2023-09-13T00:50:25.191" v="8169" actId="692"/>
          <ac:spMkLst>
            <pc:docMk/>
            <pc:sldMk cId="779760461" sldId="2974"/>
            <ac:spMk id="15" creationId="{D02A54B6-D883-25B6-004F-D2C4D024FCD6}"/>
          </ac:spMkLst>
        </pc:spChg>
        <pc:spChg chg="del">
          <ac:chgData name="Anja Prescher" userId="fb7721861d540e87" providerId="LiveId" clId="{128DC76D-D78F-419E-9001-D59E6AACF115}" dt="2023-09-09T04:51:40.047" v="1488" actId="478"/>
          <ac:spMkLst>
            <pc:docMk/>
            <pc:sldMk cId="779760461" sldId="2974"/>
            <ac:spMk id="16" creationId="{EC452A61-29B1-D565-08B5-DA27EA885F42}"/>
          </ac:spMkLst>
        </pc:spChg>
        <pc:spChg chg="add mod">
          <ac:chgData name="Anja Prescher" userId="fb7721861d540e87" providerId="LiveId" clId="{128DC76D-D78F-419E-9001-D59E6AACF115}" dt="2023-09-17T06:47:51.682" v="21433"/>
          <ac:spMkLst>
            <pc:docMk/>
            <pc:sldMk cId="779760461" sldId="2974"/>
            <ac:spMk id="17" creationId="{F9B390DC-56B6-05AB-9E89-2AE456814278}"/>
          </ac:spMkLst>
        </pc:spChg>
        <pc:spChg chg="del">
          <ac:chgData name="Anja Prescher" userId="fb7721861d540e87" providerId="LiveId" clId="{128DC76D-D78F-419E-9001-D59E6AACF115}" dt="2023-09-09T04:51:40.047" v="1488" actId="478"/>
          <ac:spMkLst>
            <pc:docMk/>
            <pc:sldMk cId="779760461" sldId="2974"/>
            <ac:spMk id="18" creationId="{A8762954-AD7D-29B5-BF4B-E98479F4DDDD}"/>
          </ac:spMkLst>
        </pc:spChg>
        <pc:spChg chg="del">
          <ac:chgData name="Anja Prescher" userId="fb7721861d540e87" providerId="LiveId" clId="{128DC76D-D78F-419E-9001-D59E6AACF115}" dt="2023-09-09T04:51:40.047" v="1488" actId="478"/>
          <ac:spMkLst>
            <pc:docMk/>
            <pc:sldMk cId="779760461" sldId="2974"/>
            <ac:spMk id="19" creationId="{9E093630-FDA0-E05B-4DEE-E2E438D74018}"/>
          </ac:spMkLst>
        </pc:spChg>
        <pc:spChg chg="del mod">
          <ac:chgData name="Anja Prescher" userId="fb7721861d540e87" providerId="LiveId" clId="{128DC76D-D78F-419E-9001-D59E6AACF115}" dt="2023-09-09T04:51:13.752" v="1465" actId="478"/>
          <ac:spMkLst>
            <pc:docMk/>
            <pc:sldMk cId="779760461" sldId="2974"/>
            <ac:spMk id="20" creationId="{D8E1093C-51EA-B8DE-36DB-5C38A41E8318}"/>
          </ac:spMkLst>
        </pc:spChg>
        <pc:spChg chg="add del mod">
          <ac:chgData name="Anja Prescher" userId="fb7721861d540e87" providerId="LiveId" clId="{128DC76D-D78F-419E-9001-D59E6AACF115}" dt="2023-09-10T05:51:48.756" v="4489" actId="478"/>
          <ac:spMkLst>
            <pc:docMk/>
            <pc:sldMk cId="779760461" sldId="2974"/>
            <ac:spMk id="21" creationId="{D642D4D0-A419-BDB4-AF61-03508442956A}"/>
          </ac:spMkLst>
        </pc:spChg>
        <pc:spChg chg="add mod">
          <ac:chgData name="Anja Prescher" userId="fb7721861d540e87" providerId="LiveId" clId="{128DC76D-D78F-419E-9001-D59E6AACF115}" dt="2023-09-10T06:28:23.921" v="5252" actId="20577"/>
          <ac:spMkLst>
            <pc:docMk/>
            <pc:sldMk cId="779760461" sldId="2974"/>
            <ac:spMk id="22" creationId="{05A79B95-70E4-C359-AF29-42F500D6E4CF}"/>
          </ac:spMkLst>
        </pc:spChg>
        <pc:spChg chg="add mod">
          <ac:chgData name="Anja Prescher" userId="fb7721861d540e87" providerId="LiveId" clId="{128DC76D-D78F-419E-9001-D59E6AACF115}" dt="2023-09-17T06:48:02.734" v="21434"/>
          <ac:spMkLst>
            <pc:docMk/>
            <pc:sldMk cId="779760461" sldId="2974"/>
            <ac:spMk id="23" creationId="{BE697DC8-3682-CF1D-23BA-CD749E2679A0}"/>
          </ac:spMkLst>
        </pc:spChg>
        <pc:spChg chg="add del mod">
          <ac:chgData name="Anja Prescher" userId="fb7721861d540e87" providerId="LiveId" clId="{128DC76D-D78F-419E-9001-D59E6AACF115}" dt="2023-09-10T19:56:36.270" v="7568" actId="478"/>
          <ac:spMkLst>
            <pc:docMk/>
            <pc:sldMk cId="779760461" sldId="2974"/>
            <ac:spMk id="24" creationId="{EC6DCEA2-B42B-34FD-1631-355D7D6C6426}"/>
          </ac:spMkLst>
        </pc:spChg>
        <pc:spChg chg="add mod">
          <ac:chgData name="Anja Prescher" userId="fb7721861d540e87" providerId="LiveId" clId="{128DC76D-D78F-419E-9001-D59E6AACF115}" dt="2023-09-10T20:01:35.717" v="7723" actId="14100"/>
          <ac:spMkLst>
            <pc:docMk/>
            <pc:sldMk cId="779760461" sldId="2974"/>
            <ac:spMk id="25" creationId="{F02D65C6-E4CB-B74A-2E59-F1C744B1CD21}"/>
          </ac:spMkLst>
        </pc:spChg>
        <pc:spChg chg="add mod">
          <ac:chgData name="Anja Prescher" userId="fb7721861d540e87" providerId="LiveId" clId="{128DC76D-D78F-419E-9001-D59E6AACF115}" dt="2023-09-13T00:48:06.569" v="8158" actId="207"/>
          <ac:spMkLst>
            <pc:docMk/>
            <pc:sldMk cId="779760461" sldId="2974"/>
            <ac:spMk id="26" creationId="{C152C988-1311-3029-E2A8-6DABBCE77103}"/>
          </ac:spMkLst>
        </pc:spChg>
        <pc:spChg chg="add mod">
          <ac:chgData name="Anja Prescher" userId="fb7721861d540e87" providerId="LiveId" clId="{128DC76D-D78F-419E-9001-D59E6AACF115}" dt="2023-09-13T00:50:25.191" v="8169" actId="692"/>
          <ac:spMkLst>
            <pc:docMk/>
            <pc:sldMk cId="779760461" sldId="2974"/>
            <ac:spMk id="27" creationId="{1CE76DD3-E3D4-98C7-F8A5-031CD717764B}"/>
          </ac:spMkLst>
        </pc:spChg>
        <pc:spChg chg="add mod">
          <ac:chgData name="Anja Prescher" userId="fb7721861d540e87" providerId="LiveId" clId="{128DC76D-D78F-419E-9001-D59E6AACF115}" dt="2023-09-13T00:48:06.569" v="8158" actId="207"/>
          <ac:spMkLst>
            <pc:docMk/>
            <pc:sldMk cId="779760461" sldId="2974"/>
            <ac:spMk id="28" creationId="{AE4213CE-511A-B256-DCBD-141A01A8128F}"/>
          </ac:spMkLst>
        </pc:spChg>
        <pc:spChg chg="add mod">
          <ac:chgData name="Anja Prescher" userId="fb7721861d540e87" providerId="LiveId" clId="{128DC76D-D78F-419E-9001-D59E6AACF115}" dt="2023-09-17T06:48:05.573" v="21435"/>
          <ac:spMkLst>
            <pc:docMk/>
            <pc:sldMk cId="779760461" sldId="2974"/>
            <ac:spMk id="35" creationId="{A04E790A-167B-88AC-2118-C35E11E61CC1}"/>
          </ac:spMkLst>
        </pc:spChg>
        <pc:picChg chg="add del mod">
          <ac:chgData name="Anja Prescher" userId="fb7721861d540e87" providerId="LiveId" clId="{128DC76D-D78F-419E-9001-D59E6AACF115}" dt="2023-09-13T00:49:56.682" v="8163"/>
          <ac:picMkLst>
            <pc:docMk/>
            <pc:sldMk cId="779760461" sldId="2974"/>
            <ac:picMk id="4" creationId="{1D490337-4028-EDE0-AE7F-6DFD4778E05F}"/>
          </ac:picMkLst>
        </pc:picChg>
        <pc:picChg chg="del mod">
          <ac:chgData name="Anja Prescher" userId="fb7721861d540e87" providerId="LiveId" clId="{128DC76D-D78F-419E-9001-D59E6AACF115}" dt="2023-09-10T20:01:49.152" v="7725" actId="478"/>
          <ac:picMkLst>
            <pc:docMk/>
            <pc:sldMk cId="779760461" sldId="2974"/>
            <ac:picMk id="4" creationId="{2F864DC2-2255-8DCB-7856-C9FE0CBDDD69}"/>
          </ac:picMkLst>
        </pc:picChg>
        <pc:picChg chg="add del mod">
          <ac:chgData name="Anja Prescher" userId="fb7721861d540e87" providerId="LiveId" clId="{128DC76D-D78F-419E-9001-D59E6AACF115}" dt="2023-09-13T00:50:28.599" v="8170" actId="478"/>
          <ac:picMkLst>
            <pc:docMk/>
            <pc:sldMk cId="779760461" sldId="2974"/>
            <ac:picMk id="7" creationId="{2B523FB6-D054-BB03-4F6D-5097A16FF8BF}"/>
          </ac:picMkLst>
        </pc:picChg>
        <pc:cxnChg chg="del">
          <ac:chgData name="Anja Prescher" userId="fb7721861d540e87" providerId="LiveId" clId="{128DC76D-D78F-419E-9001-D59E6AACF115}" dt="2023-09-09T04:37:29.834" v="1435" actId="478"/>
          <ac:cxnSpMkLst>
            <pc:docMk/>
            <pc:sldMk cId="779760461" sldId="2974"/>
            <ac:cxnSpMk id="11" creationId="{E40FA51B-B64B-1423-0215-A6B56EE1452D}"/>
          </ac:cxnSpMkLst>
        </pc:cxnChg>
        <pc:cxnChg chg="add mod">
          <ac:chgData name="Anja Prescher" userId="fb7721861d540e87" providerId="LiveId" clId="{128DC76D-D78F-419E-9001-D59E6AACF115}" dt="2023-09-10T19:59:28.995" v="7620" actId="1038"/>
          <ac:cxnSpMkLst>
            <pc:docMk/>
            <pc:sldMk cId="779760461" sldId="2974"/>
            <ac:cxnSpMk id="16" creationId="{99112CA9-9EA6-EDF7-69F7-86F2BFA267E7}"/>
          </ac:cxnSpMkLst>
        </pc:cxnChg>
        <pc:cxnChg chg="add mod">
          <ac:chgData name="Anja Prescher" userId="fb7721861d540e87" providerId="LiveId" clId="{128DC76D-D78F-419E-9001-D59E6AACF115}" dt="2023-09-10T19:59:53.751" v="7648" actId="14100"/>
          <ac:cxnSpMkLst>
            <pc:docMk/>
            <pc:sldMk cId="779760461" sldId="2974"/>
            <ac:cxnSpMk id="18" creationId="{5E24018C-CD53-0761-0F93-EB18E6260B56}"/>
          </ac:cxnSpMkLst>
        </pc:cxnChg>
        <pc:cxnChg chg="add mod">
          <ac:chgData name="Anja Prescher" userId="fb7721861d540e87" providerId="LiveId" clId="{128DC76D-D78F-419E-9001-D59E6AACF115}" dt="2023-09-10T19:59:28.995" v="7620" actId="1038"/>
          <ac:cxnSpMkLst>
            <pc:docMk/>
            <pc:sldMk cId="779760461" sldId="2974"/>
            <ac:cxnSpMk id="19" creationId="{73C744BA-174A-A044-5EEC-85304499BC31}"/>
          </ac:cxnSpMkLst>
        </pc:cxnChg>
        <pc:cxnChg chg="add mod">
          <ac:chgData name="Anja Prescher" userId="fb7721861d540e87" providerId="LiveId" clId="{128DC76D-D78F-419E-9001-D59E6AACF115}" dt="2023-09-10T19:59:47.613" v="7647" actId="14100"/>
          <ac:cxnSpMkLst>
            <pc:docMk/>
            <pc:sldMk cId="779760461" sldId="2974"/>
            <ac:cxnSpMk id="20" creationId="{A1493DA1-EA72-D4E4-CDA2-8A910E1283EA}"/>
          </ac:cxnSpMkLst>
        </pc:cxnChg>
        <pc:cxnChg chg="add mod">
          <ac:chgData name="Anja Prescher" userId="fb7721861d540e87" providerId="LiveId" clId="{128DC76D-D78F-419E-9001-D59E6AACF115}" dt="2023-09-10T19:59:35.981" v="7621" actId="14100"/>
          <ac:cxnSpMkLst>
            <pc:docMk/>
            <pc:sldMk cId="779760461" sldId="2974"/>
            <ac:cxnSpMk id="21" creationId="{18A97FE7-9A1F-541C-55FB-3C75AC90666D}"/>
          </ac:cxnSpMkLst>
        </pc:cxnChg>
        <pc:cxnChg chg="add">
          <ac:chgData name="Anja Prescher" userId="fb7721861d540e87" providerId="LiveId" clId="{128DC76D-D78F-419E-9001-D59E6AACF115}" dt="2023-09-15T16:13:03.153" v="12950" actId="11529"/>
          <ac:cxnSpMkLst>
            <pc:docMk/>
            <pc:sldMk cId="779760461" sldId="2974"/>
            <ac:cxnSpMk id="24" creationId="{2AF87586-C4BD-FF7D-9452-619268C7D831}"/>
          </ac:cxnSpMkLst>
        </pc:cxnChg>
        <pc:cxnChg chg="add">
          <ac:chgData name="Anja Prescher" userId="fb7721861d540e87" providerId="LiveId" clId="{128DC76D-D78F-419E-9001-D59E6AACF115}" dt="2023-09-10T20:00:05.095" v="7649" actId="11529"/>
          <ac:cxnSpMkLst>
            <pc:docMk/>
            <pc:sldMk cId="779760461" sldId="2974"/>
            <ac:cxnSpMk id="33" creationId="{EBF5E4B5-568F-D7FA-C9BF-EE125048CE84}"/>
          </ac:cxnSpMkLst>
        </pc:cxnChg>
        <pc:cxnChg chg="add mod">
          <ac:chgData name="Anja Prescher" userId="fb7721861d540e87" providerId="LiveId" clId="{128DC76D-D78F-419E-9001-D59E6AACF115}" dt="2023-09-10T20:01:26.088" v="7721" actId="1076"/>
          <ac:cxnSpMkLst>
            <pc:docMk/>
            <pc:sldMk cId="779760461" sldId="2974"/>
            <ac:cxnSpMk id="34" creationId="{B4C2ED48-E4DA-2F40-0259-247E96E0EFCE}"/>
          </ac:cxnSpMkLst>
        </pc:cxnChg>
      </pc:sldChg>
      <pc:sldChg chg="addSp delSp modSp add mod">
        <pc:chgData name="Anja Prescher" userId="fb7721861d540e87" providerId="LiveId" clId="{128DC76D-D78F-419E-9001-D59E6AACF115}" dt="2023-09-09T05:21:42.387" v="2019" actId="1076"/>
        <pc:sldMkLst>
          <pc:docMk/>
          <pc:sldMk cId="3006604656" sldId="2975"/>
        </pc:sldMkLst>
        <pc:spChg chg="mod">
          <ac:chgData name="Anja Prescher" userId="fb7721861d540e87" providerId="LiveId" clId="{128DC76D-D78F-419E-9001-D59E6AACF115}" dt="2023-09-09T05:20:04.078" v="1925" actId="20577"/>
          <ac:spMkLst>
            <pc:docMk/>
            <pc:sldMk cId="3006604656" sldId="2975"/>
            <ac:spMk id="2" creationId="{B2E002AB-0716-45F8-B9D4-1AC9B4546142}"/>
          </ac:spMkLst>
        </pc:spChg>
        <pc:spChg chg="mod">
          <ac:chgData name="Anja Prescher" userId="fb7721861d540e87" providerId="LiveId" clId="{128DC76D-D78F-419E-9001-D59E6AACF115}" dt="2023-09-09T05:21:35.296" v="2018" actId="14100"/>
          <ac:spMkLst>
            <pc:docMk/>
            <pc:sldMk cId="3006604656" sldId="2975"/>
            <ac:spMk id="3" creationId="{8E1DDAB5-9946-4207-8FED-1E86BA4B452C}"/>
          </ac:spMkLst>
        </pc:spChg>
        <pc:spChg chg="del">
          <ac:chgData name="Anja Prescher" userId="fb7721861d540e87" providerId="LiveId" clId="{128DC76D-D78F-419E-9001-D59E6AACF115}" dt="2023-09-09T05:20:28.190" v="2003" actId="478"/>
          <ac:spMkLst>
            <pc:docMk/>
            <pc:sldMk cId="3006604656" sldId="2975"/>
            <ac:spMk id="6" creationId="{C945F927-BCF2-89EE-E919-EED175122931}"/>
          </ac:spMkLst>
        </pc:spChg>
        <pc:spChg chg="del">
          <ac:chgData name="Anja Prescher" userId="fb7721861d540e87" providerId="LiveId" clId="{128DC76D-D78F-419E-9001-D59E6AACF115}" dt="2023-09-09T05:20:28.190" v="2003" actId="478"/>
          <ac:spMkLst>
            <pc:docMk/>
            <pc:sldMk cId="3006604656" sldId="2975"/>
            <ac:spMk id="7" creationId="{AF05198B-D1C4-7494-B099-58BF27D9C2C5}"/>
          </ac:spMkLst>
        </pc:spChg>
        <pc:spChg chg="del mod">
          <ac:chgData name="Anja Prescher" userId="fb7721861d540e87" providerId="LiveId" clId="{128DC76D-D78F-419E-9001-D59E6AACF115}" dt="2023-09-09T05:20:32.492" v="2005" actId="478"/>
          <ac:spMkLst>
            <pc:docMk/>
            <pc:sldMk cId="3006604656" sldId="2975"/>
            <ac:spMk id="8" creationId="{A5616269-6943-1DB7-CFB0-23DCEE00BB86}"/>
          </ac:spMkLst>
        </pc:spChg>
        <pc:spChg chg="add mod">
          <ac:chgData name="Anja Prescher" userId="fb7721861d540e87" providerId="LiveId" clId="{128DC76D-D78F-419E-9001-D59E6AACF115}" dt="2023-09-09T05:21:42.387" v="2019" actId="1076"/>
          <ac:spMkLst>
            <pc:docMk/>
            <pc:sldMk cId="3006604656" sldId="2975"/>
            <ac:spMk id="11" creationId="{F4684782-085B-E30E-1DB8-29414B8A50AC}"/>
          </ac:spMkLst>
        </pc:spChg>
        <pc:spChg chg="add mod">
          <ac:chgData name="Anja Prescher" userId="fb7721861d540e87" providerId="LiveId" clId="{128DC76D-D78F-419E-9001-D59E6AACF115}" dt="2023-09-09T05:21:42.387" v="2019" actId="1076"/>
          <ac:spMkLst>
            <pc:docMk/>
            <pc:sldMk cId="3006604656" sldId="2975"/>
            <ac:spMk id="13" creationId="{95EE30C5-DC24-B9EC-CFFC-7086F19243CB}"/>
          </ac:spMkLst>
        </pc:spChg>
        <pc:spChg chg="del">
          <ac:chgData name="Anja Prescher" userId="fb7721861d540e87" providerId="LiveId" clId="{128DC76D-D78F-419E-9001-D59E6AACF115}" dt="2023-09-09T05:20:28.190" v="2003" actId="478"/>
          <ac:spMkLst>
            <pc:docMk/>
            <pc:sldMk cId="3006604656" sldId="2975"/>
            <ac:spMk id="15" creationId="{BEE0238B-A8CB-16DC-6A1D-53B9FBE24BEB}"/>
          </ac:spMkLst>
        </pc:spChg>
        <pc:spChg chg="del">
          <ac:chgData name="Anja Prescher" userId="fb7721861d540e87" providerId="LiveId" clId="{128DC76D-D78F-419E-9001-D59E6AACF115}" dt="2023-09-09T05:20:28.190" v="2003" actId="478"/>
          <ac:spMkLst>
            <pc:docMk/>
            <pc:sldMk cId="3006604656" sldId="2975"/>
            <ac:spMk id="17" creationId="{F9B390DC-56B6-05AB-9E89-2AE456814278}"/>
          </ac:spMkLst>
        </pc:spChg>
        <pc:spChg chg="del">
          <ac:chgData name="Anja Prescher" userId="fb7721861d540e87" providerId="LiveId" clId="{128DC76D-D78F-419E-9001-D59E6AACF115}" dt="2023-09-09T05:20:28.190" v="2003" actId="478"/>
          <ac:spMkLst>
            <pc:docMk/>
            <pc:sldMk cId="3006604656" sldId="2975"/>
            <ac:spMk id="21" creationId="{D642D4D0-A419-BDB4-AF61-03508442956A}"/>
          </ac:spMkLst>
        </pc:spChg>
        <pc:spChg chg="del">
          <ac:chgData name="Anja Prescher" userId="fb7721861d540e87" providerId="LiveId" clId="{128DC76D-D78F-419E-9001-D59E6AACF115}" dt="2023-09-09T05:20:28.190" v="2003" actId="478"/>
          <ac:spMkLst>
            <pc:docMk/>
            <pc:sldMk cId="3006604656" sldId="2975"/>
            <ac:spMk id="22" creationId="{05A79B95-70E4-C359-AF29-42F500D6E4CF}"/>
          </ac:spMkLst>
        </pc:spChg>
        <pc:spChg chg="del">
          <ac:chgData name="Anja Prescher" userId="fb7721861d540e87" providerId="LiveId" clId="{128DC76D-D78F-419E-9001-D59E6AACF115}" dt="2023-09-09T05:20:28.190" v="2003" actId="478"/>
          <ac:spMkLst>
            <pc:docMk/>
            <pc:sldMk cId="3006604656" sldId="2975"/>
            <ac:spMk id="23" creationId="{BE697DC8-3682-CF1D-23BA-CD749E2679A0}"/>
          </ac:spMkLst>
        </pc:spChg>
        <pc:spChg chg="del">
          <ac:chgData name="Anja Prescher" userId="fb7721861d540e87" providerId="LiveId" clId="{128DC76D-D78F-419E-9001-D59E6AACF115}" dt="2023-09-09T05:20:28.190" v="2003" actId="478"/>
          <ac:spMkLst>
            <pc:docMk/>
            <pc:sldMk cId="3006604656" sldId="2975"/>
            <ac:spMk id="24" creationId="{EC6DCEA2-B42B-34FD-1631-355D7D6C6426}"/>
          </ac:spMkLst>
        </pc:spChg>
        <pc:spChg chg="del">
          <ac:chgData name="Anja Prescher" userId="fb7721861d540e87" providerId="LiveId" clId="{128DC76D-D78F-419E-9001-D59E6AACF115}" dt="2023-09-09T05:20:28.190" v="2003" actId="478"/>
          <ac:spMkLst>
            <pc:docMk/>
            <pc:sldMk cId="3006604656" sldId="2975"/>
            <ac:spMk id="25" creationId="{F02D65C6-E4CB-B74A-2E59-F1C744B1CD21}"/>
          </ac:spMkLst>
        </pc:spChg>
        <pc:picChg chg="del">
          <ac:chgData name="Anja Prescher" userId="fb7721861d540e87" providerId="LiveId" clId="{128DC76D-D78F-419E-9001-D59E6AACF115}" dt="2023-09-09T05:20:28.190" v="2003" actId="478"/>
          <ac:picMkLst>
            <pc:docMk/>
            <pc:sldMk cId="3006604656" sldId="2975"/>
            <ac:picMk id="4" creationId="{2F864DC2-2255-8DCB-7856-C9FE0CBDDD69}"/>
          </ac:picMkLst>
        </pc:picChg>
        <pc:picChg chg="add mod">
          <ac:chgData name="Anja Prescher" userId="fb7721861d540e87" providerId="LiveId" clId="{128DC76D-D78F-419E-9001-D59E6AACF115}" dt="2023-09-09T05:21:42.387" v="2019" actId="1076"/>
          <ac:picMkLst>
            <pc:docMk/>
            <pc:sldMk cId="3006604656" sldId="2975"/>
            <ac:picMk id="9" creationId="{9A66BC78-6CFD-8021-32F6-C3FDB90B4249}"/>
          </ac:picMkLst>
        </pc:picChg>
        <pc:cxnChg chg="add mod">
          <ac:chgData name="Anja Prescher" userId="fb7721861d540e87" providerId="LiveId" clId="{128DC76D-D78F-419E-9001-D59E6AACF115}" dt="2023-09-09T05:21:42.387" v="2019" actId="1076"/>
          <ac:cxnSpMkLst>
            <pc:docMk/>
            <pc:sldMk cId="3006604656" sldId="2975"/>
            <ac:cxnSpMk id="10" creationId="{DD954287-81DB-3AEB-999B-93FCDF4039BA}"/>
          </ac:cxnSpMkLst>
        </pc:cxnChg>
        <pc:cxnChg chg="add mod">
          <ac:chgData name="Anja Prescher" userId="fb7721861d540e87" providerId="LiveId" clId="{128DC76D-D78F-419E-9001-D59E6AACF115}" dt="2023-09-09T05:21:42.387" v="2019" actId="1076"/>
          <ac:cxnSpMkLst>
            <pc:docMk/>
            <pc:sldMk cId="3006604656" sldId="2975"/>
            <ac:cxnSpMk id="12" creationId="{247318C8-A4D0-FC05-17ED-8FF92FA76FC1}"/>
          </ac:cxnSpMkLst>
        </pc:cxnChg>
      </pc:sldChg>
      <pc:sldChg chg="addSp delSp modSp add mod ord">
        <pc:chgData name="Anja Prescher" userId="fb7721861d540e87" providerId="LiveId" clId="{128DC76D-D78F-419E-9001-D59E6AACF115}" dt="2023-09-10T19:53:01.071" v="7523" actId="20577"/>
        <pc:sldMkLst>
          <pc:docMk/>
          <pc:sldMk cId="1653963975" sldId="2976"/>
        </pc:sldMkLst>
        <pc:spChg chg="mod">
          <ac:chgData name="Anja Prescher" userId="fb7721861d540e87" providerId="LiveId" clId="{128DC76D-D78F-419E-9001-D59E6AACF115}" dt="2023-09-10T05:54:16.257" v="4526" actId="20577"/>
          <ac:spMkLst>
            <pc:docMk/>
            <pc:sldMk cId="1653963975" sldId="2976"/>
            <ac:spMk id="3" creationId="{8E1DDAB5-9946-4207-8FED-1E86BA4B452C}"/>
          </ac:spMkLst>
        </pc:spChg>
        <pc:spChg chg="add del mod">
          <ac:chgData name="Anja Prescher" userId="fb7721861d540e87" providerId="LiveId" clId="{128DC76D-D78F-419E-9001-D59E6AACF115}" dt="2023-09-10T04:38:00.472" v="2470" actId="478"/>
          <ac:spMkLst>
            <pc:docMk/>
            <pc:sldMk cId="1653963975" sldId="2976"/>
            <ac:spMk id="6" creationId="{2380FF55-00DF-CF31-295C-8F096CA8FFA9}"/>
          </ac:spMkLst>
        </pc:spChg>
        <pc:spChg chg="del">
          <ac:chgData name="Anja Prescher" userId="fb7721861d540e87" providerId="LiveId" clId="{128DC76D-D78F-419E-9001-D59E6AACF115}" dt="2023-09-09T05:22:23.165" v="2072" actId="478"/>
          <ac:spMkLst>
            <pc:docMk/>
            <pc:sldMk cId="1653963975" sldId="2976"/>
            <ac:spMk id="7" creationId="{AF05198B-D1C4-7494-B099-58BF27D9C2C5}"/>
          </ac:spMkLst>
        </pc:spChg>
        <pc:spChg chg="add del mod">
          <ac:chgData name="Anja Prescher" userId="fb7721861d540e87" providerId="LiveId" clId="{128DC76D-D78F-419E-9001-D59E6AACF115}" dt="2023-09-10T04:39:10.187" v="2484" actId="478"/>
          <ac:spMkLst>
            <pc:docMk/>
            <pc:sldMk cId="1653963975" sldId="2976"/>
            <ac:spMk id="8" creationId="{D7541A48-03E8-C405-777B-EBA460F08187}"/>
          </ac:spMkLst>
        </pc:spChg>
        <pc:spChg chg="del">
          <ac:chgData name="Anja Prescher" userId="fb7721861d540e87" providerId="LiveId" clId="{128DC76D-D78F-419E-9001-D59E6AACF115}" dt="2023-09-09T05:22:23.165" v="2072" actId="478"/>
          <ac:spMkLst>
            <pc:docMk/>
            <pc:sldMk cId="1653963975" sldId="2976"/>
            <ac:spMk id="9" creationId="{26D377BE-BDEB-CCA0-7986-F4965A23507A}"/>
          </ac:spMkLst>
        </pc:spChg>
        <pc:spChg chg="del">
          <ac:chgData name="Anja Prescher" userId="fb7721861d540e87" providerId="LiveId" clId="{128DC76D-D78F-419E-9001-D59E6AACF115}" dt="2023-09-09T05:22:23.165" v="2072" actId="478"/>
          <ac:spMkLst>
            <pc:docMk/>
            <pc:sldMk cId="1653963975" sldId="2976"/>
            <ac:spMk id="10" creationId="{992A55EA-E180-8DB7-D5A5-9A6D451E54B4}"/>
          </ac:spMkLst>
        </pc:spChg>
        <pc:spChg chg="del">
          <ac:chgData name="Anja Prescher" userId="fb7721861d540e87" providerId="LiveId" clId="{128DC76D-D78F-419E-9001-D59E6AACF115}" dt="2023-09-09T05:22:23.165" v="2072" actId="478"/>
          <ac:spMkLst>
            <pc:docMk/>
            <pc:sldMk cId="1653963975" sldId="2976"/>
            <ac:spMk id="12" creationId="{08BF6C07-3FD1-200A-F3EE-0DF2632164CC}"/>
          </ac:spMkLst>
        </pc:spChg>
        <pc:spChg chg="del mod">
          <ac:chgData name="Anja Prescher" userId="fb7721861d540e87" providerId="LiveId" clId="{128DC76D-D78F-419E-9001-D59E6AACF115}" dt="2023-09-10T05:43:12.102" v="3862" actId="478"/>
          <ac:spMkLst>
            <pc:docMk/>
            <pc:sldMk cId="1653963975" sldId="2976"/>
            <ac:spMk id="13" creationId="{3F3920C2-E9D4-06A0-2504-EFC3A88F49E9}"/>
          </ac:spMkLst>
        </pc:spChg>
        <pc:spChg chg="del mod">
          <ac:chgData name="Anja Prescher" userId="fb7721861d540e87" providerId="LiveId" clId="{128DC76D-D78F-419E-9001-D59E6AACF115}" dt="2023-09-10T05:43:14.050" v="3864" actId="478"/>
          <ac:spMkLst>
            <pc:docMk/>
            <pc:sldMk cId="1653963975" sldId="2976"/>
            <ac:spMk id="14" creationId="{1C4A0447-9657-E01F-043B-930AF74C6C18}"/>
          </ac:spMkLst>
        </pc:spChg>
        <pc:spChg chg="del">
          <ac:chgData name="Anja Prescher" userId="fb7721861d540e87" providerId="LiveId" clId="{128DC76D-D78F-419E-9001-D59E6AACF115}" dt="2023-09-09T05:22:23.165" v="2072" actId="478"/>
          <ac:spMkLst>
            <pc:docMk/>
            <pc:sldMk cId="1653963975" sldId="2976"/>
            <ac:spMk id="15" creationId="{BEE0238B-A8CB-16DC-6A1D-53B9FBE24BEB}"/>
          </ac:spMkLst>
        </pc:spChg>
        <pc:spChg chg="del mod">
          <ac:chgData name="Anja Prescher" userId="fb7721861d540e87" providerId="LiveId" clId="{128DC76D-D78F-419E-9001-D59E6AACF115}" dt="2023-09-09T05:22:40.416" v="2076" actId="478"/>
          <ac:spMkLst>
            <pc:docMk/>
            <pc:sldMk cId="1653963975" sldId="2976"/>
            <ac:spMk id="16" creationId="{EC452A61-29B1-D565-08B5-DA27EA885F42}"/>
          </ac:spMkLst>
        </pc:spChg>
        <pc:spChg chg="add del mod">
          <ac:chgData name="Anja Prescher" userId="fb7721861d540e87" providerId="LiveId" clId="{128DC76D-D78F-419E-9001-D59E6AACF115}" dt="2023-09-10T04:38:50.222" v="2479" actId="478"/>
          <ac:spMkLst>
            <pc:docMk/>
            <pc:sldMk cId="1653963975" sldId="2976"/>
            <ac:spMk id="17" creationId="{02E07002-D0CD-0CF6-8A13-A66B1247500C}"/>
          </ac:spMkLst>
        </pc:spChg>
        <pc:spChg chg="del mod">
          <ac:chgData name="Anja Prescher" userId="fb7721861d540e87" providerId="LiveId" clId="{128DC76D-D78F-419E-9001-D59E6AACF115}" dt="2023-09-10T05:43:12.102" v="3862" actId="478"/>
          <ac:spMkLst>
            <pc:docMk/>
            <pc:sldMk cId="1653963975" sldId="2976"/>
            <ac:spMk id="18" creationId="{A8762954-AD7D-29B5-BF4B-E98479F4DDDD}"/>
          </ac:spMkLst>
        </pc:spChg>
        <pc:spChg chg="del mod">
          <ac:chgData name="Anja Prescher" userId="fb7721861d540e87" providerId="LiveId" clId="{128DC76D-D78F-419E-9001-D59E6AACF115}" dt="2023-09-09T05:22:36.148" v="2075" actId="478"/>
          <ac:spMkLst>
            <pc:docMk/>
            <pc:sldMk cId="1653963975" sldId="2976"/>
            <ac:spMk id="19" creationId="{9E093630-FDA0-E05B-4DEE-E2E438D74018}"/>
          </ac:spMkLst>
        </pc:spChg>
        <pc:spChg chg="del">
          <ac:chgData name="Anja Prescher" userId="fb7721861d540e87" providerId="LiveId" clId="{128DC76D-D78F-419E-9001-D59E6AACF115}" dt="2023-09-09T05:22:23.165" v="2072" actId="478"/>
          <ac:spMkLst>
            <pc:docMk/>
            <pc:sldMk cId="1653963975" sldId="2976"/>
            <ac:spMk id="20" creationId="{D8E1093C-51EA-B8DE-36DB-5C38A41E8318}"/>
          </ac:spMkLst>
        </pc:spChg>
        <pc:spChg chg="add mod">
          <ac:chgData name="Anja Prescher" userId="fb7721861d540e87" providerId="LiveId" clId="{128DC76D-D78F-419E-9001-D59E6AACF115}" dt="2023-09-10T19:53:01.071" v="7523" actId="20577"/>
          <ac:spMkLst>
            <pc:docMk/>
            <pc:sldMk cId="1653963975" sldId="2976"/>
            <ac:spMk id="21" creationId="{3FCA1955-D16B-EF30-544E-2C1E5C161D3F}"/>
          </ac:spMkLst>
        </pc:spChg>
        <pc:spChg chg="add del mod">
          <ac:chgData name="Anja Prescher" userId="fb7721861d540e87" providerId="LiveId" clId="{128DC76D-D78F-419E-9001-D59E6AACF115}" dt="2023-09-10T05:43:12.102" v="3862" actId="478"/>
          <ac:spMkLst>
            <pc:docMk/>
            <pc:sldMk cId="1653963975" sldId="2976"/>
            <ac:spMk id="23" creationId="{F0954809-C864-F1A2-295D-07A10632D12B}"/>
          </ac:spMkLst>
        </pc:spChg>
        <pc:spChg chg="add del mod">
          <ac:chgData name="Anja Prescher" userId="fb7721861d540e87" providerId="LiveId" clId="{128DC76D-D78F-419E-9001-D59E6AACF115}" dt="2023-09-10T05:43:12.102" v="3862" actId="478"/>
          <ac:spMkLst>
            <pc:docMk/>
            <pc:sldMk cId="1653963975" sldId="2976"/>
            <ac:spMk id="27" creationId="{6F38C6A7-F005-E6ED-39C7-D909B5DC5B40}"/>
          </ac:spMkLst>
        </pc:spChg>
        <pc:spChg chg="add del mod">
          <ac:chgData name="Anja Prescher" userId="fb7721861d540e87" providerId="LiveId" clId="{128DC76D-D78F-419E-9001-D59E6AACF115}" dt="2023-09-10T05:43:14.909" v="3865" actId="478"/>
          <ac:spMkLst>
            <pc:docMk/>
            <pc:sldMk cId="1653963975" sldId="2976"/>
            <ac:spMk id="28" creationId="{6521C5DB-9B1A-BC3F-AF63-FA9DF9F84BA7}"/>
          </ac:spMkLst>
        </pc:spChg>
        <pc:picChg chg="del">
          <ac:chgData name="Anja Prescher" userId="fb7721861d540e87" providerId="LiveId" clId="{128DC76D-D78F-419E-9001-D59E6AACF115}" dt="2023-09-09T05:22:23.165" v="2072" actId="478"/>
          <ac:picMkLst>
            <pc:docMk/>
            <pc:sldMk cId="1653963975" sldId="2976"/>
            <ac:picMk id="4" creationId="{2F864DC2-2255-8DCB-7856-C9FE0CBDDD69}"/>
          </ac:picMkLst>
        </pc:picChg>
        <pc:cxnChg chg="del">
          <ac:chgData name="Anja Prescher" userId="fb7721861d540e87" providerId="LiveId" clId="{128DC76D-D78F-419E-9001-D59E6AACF115}" dt="2023-09-09T05:22:23.165" v="2072" actId="478"/>
          <ac:cxnSpMkLst>
            <pc:docMk/>
            <pc:sldMk cId="1653963975" sldId="2976"/>
            <ac:cxnSpMk id="11" creationId="{E40FA51B-B64B-1423-0215-A6B56EE1452D}"/>
          </ac:cxnSpMkLst>
        </pc:cxnChg>
        <pc:cxnChg chg="add del">
          <ac:chgData name="Anja Prescher" userId="fb7721861d540e87" providerId="LiveId" clId="{128DC76D-D78F-419E-9001-D59E6AACF115}" dt="2023-09-10T05:43:13.390" v="3863" actId="478"/>
          <ac:cxnSpMkLst>
            <pc:docMk/>
            <pc:sldMk cId="1653963975" sldId="2976"/>
            <ac:cxnSpMk id="25" creationId="{13E35224-7C89-2555-5A09-14EE2360759C}"/>
          </ac:cxnSpMkLst>
        </pc:cxnChg>
        <pc:cxnChg chg="add del mod">
          <ac:chgData name="Anja Prescher" userId="fb7721861d540e87" providerId="LiveId" clId="{128DC76D-D78F-419E-9001-D59E6AACF115}" dt="2023-09-10T05:43:12.102" v="3862" actId="478"/>
          <ac:cxnSpMkLst>
            <pc:docMk/>
            <pc:sldMk cId="1653963975" sldId="2976"/>
            <ac:cxnSpMk id="26" creationId="{164BF29D-FD93-EB85-F0DC-5DFF60172B41}"/>
          </ac:cxnSpMkLst>
        </pc:cxnChg>
      </pc:sldChg>
      <pc:sldChg chg="addSp delSp modSp add mod">
        <pc:chgData name="Anja Prescher" userId="fb7721861d540e87" providerId="LiveId" clId="{128DC76D-D78F-419E-9001-D59E6AACF115}" dt="2023-09-15T16:12:42.021" v="12946" actId="11529"/>
        <pc:sldMkLst>
          <pc:docMk/>
          <pc:sldMk cId="1906379998" sldId="2977"/>
        </pc:sldMkLst>
        <pc:spChg chg="mod">
          <ac:chgData name="Anja Prescher" userId="fb7721861d540e87" providerId="LiveId" clId="{128DC76D-D78F-419E-9001-D59E6AACF115}" dt="2023-09-10T19:01:25.206" v="6458" actId="20577"/>
          <ac:spMkLst>
            <pc:docMk/>
            <pc:sldMk cId="1906379998" sldId="2977"/>
            <ac:spMk id="3" creationId="{8E1DDAB5-9946-4207-8FED-1E86BA4B452C}"/>
          </ac:spMkLst>
        </pc:spChg>
        <pc:spChg chg="add mod">
          <ac:chgData name="Anja Prescher" userId="fb7721861d540e87" providerId="LiveId" clId="{128DC76D-D78F-419E-9001-D59E6AACF115}" dt="2023-09-15T16:12:32.398" v="12945" actId="20577"/>
          <ac:spMkLst>
            <pc:docMk/>
            <pc:sldMk cId="1906379998" sldId="2977"/>
            <ac:spMk id="4" creationId="{C1C66688-E4C4-8422-8A4D-BD2B547E6172}"/>
          </ac:spMkLst>
        </pc:spChg>
        <pc:spChg chg="add del mod">
          <ac:chgData name="Anja Prescher" userId="fb7721861d540e87" providerId="LiveId" clId="{128DC76D-D78F-419E-9001-D59E6AACF115}" dt="2023-09-13T00:50:55.321" v="8175" actId="478"/>
          <ac:spMkLst>
            <pc:docMk/>
            <pc:sldMk cId="1906379998" sldId="2977"/>
            <ac:spMk id="4" creationId="{E35723E0-B41A-4C16-3C09-589B4C94248F}"/>
          </ac:spMkLst>
        </pc:spChg>
        <pc:spChg chg="add mod">
          <ac:chgData name="Anja Prescher" userId="fb7721861d540e87" providerId="LiveId" clId="{128DC76D-D78F-419E-9001-D59E6AACF115}" dt="2023-09-13T00:50:52.078" v="8174" actId="692"/>
          <ac:spMkLst>
            <pc:docMk/>
            <pc:sldMk cId="1906379998" sldId="2977"/>
            <ac:spMk id="6" creationId="{ACA4A48D-04E7-C8D2-D8B4-F9FB37517FC7}"/>
          </ac:spMkLst>
        </pc:spChg>
        <pc:spChg chg="add del">
          <ac:chgData name="Anja Prescher" userId="fb7721861d540e87" providerId="LiveId" clId="{128DC76D-D78F-419E-9001-D59E6AACF115}" dt="2023-09-10T05:31:21.266" v="3319" actId="478"/>
          <ac:spMkLst>
            <pc:docMk/>
            <pc:sldMk cId="1906379998" sldId="2977"/>
            <ac:spMk id="6" creationId="{F758A27E-3164-71E7-7938-FF01D6028B22}"/>
          </ac:spMkLst>
        </pc:spChg>
        <pc:spChg chg="mod">
          <ac:chgData name="Anja Prescher" userId="fb7721861d540e87" providerId="LiveId" clId="{128DC76D-D78F-419E-9001-D59E6AACF115}" dt="2023-09-10T19:56:07.696" v="7562" actId="1076"/>
          <ac:spMkLst>
            <pc:docMk/>
            <pc:sldMk cId="1906379998" sldId="2977"/>
            <ac:spMk id="7" creationId="{AF05198B-D1C4-7494-B099-58BF27D9C2C5}"/>
          </ac:spMkLst>
        </pc:spChg>
        <pc:spChg chg="add mod">
          <ac:chgData name="Anja Prescher" userId="fb7721861d540e87" providerId="LiveId" clId="{128DC76D-D78F-419E-9001-D59E6AACF115}" dt="2023-09-13T00:50:52.078" v="8174" actId="692"/>
          <ac:spMkLst>
            <pc:docMk/>
            <pc:sldMk cId="1906379998" sldId="2977"/>
            <ac:spMk id="8" creationId="{8A624C3D-E35A-2ADE-A512-A1F9382C6A4A}"/>
          </ac:spMkLst>
        </pc:spChg>
        <pc:spChg chg="mod">
          <ac:chgData name="Anja Prescher" userId="fb7721861d540e87" providerId="LiveId" clId="{128DC76D-D78F-419E-9001-D59E6AACF115}" dt="2023-09-10T05:40:04.226" v="3842" actId="1076"/>
          <ac:spMkLst>
            <pc:docMk/>
            <pc:sldMk cId="1906379998" sldId="2977"/>
            <ac:spMk id="9" creationId="{26D377BE-BDEB-CCA0-7986-F4965A23507A}"/>
          </ac:spMkLst>
        </pc:spChg>
        <pc:spChg chg="mod">
          <ac:chgData name="Anja Prescher" userId="fb7721861d540e87" providerId="LiveId" clId="{128DC76D-D78F-419E-9001-D59E6AACF115}" dt="2023-09-10T19:52:49.033" v="7519" actId="20577"/>
          <ac:spMkLst>
            <pc:docMk/>
            <pc:sldMk cId="1906379998" sldId="2977"/>
            <ac:spMk id="10" creationId="{992A55EA-E180-8DB7-D5A5-9A6D451E54B4}"/>
          </ac:spMkLst>
        </pc:spChg>
        <pc:spChg chg="del mod">
          <ac:chgData name="Anja Prescher" userId="fb7721861d540e87" providerId="LiveId" clId="{128DC76D-D78F-419E-9001-D59E6AACF115}" dt="2023-09-10T05:39:18.897" v="3824" actId="478"/>
          <ac:spMkLst>
            <pc:docMk/>
            <pc:sldMk cId="1906379998" sldId="2977"/>
            <ac:spMk id="12" creationId="{08BF6C07-3FD1-200A-F3EE-0DF2632164CC}"/>
          </ac:spMkLst>
        </pc:spChg>
        <pc:spChg chg="add mod">
          <ac:chgData name="Anja Prescher" userId="fb7721861d540e87" providerId="LiveId" clId="{128DC76D-D78F-419E-9001-D59E6AACF115}" dt="2023-09-13T00:50:52.078" v="8174" actId="692"/>
          <ac:spMkLst>
            <pc:docMk/>
            <pc:sldMk cId="1906379998" sldId="2977"/>
            <ac:spMk id="12" creationId="{978729D6-5E52-D03E-57CE-912A60D3511E}"/>
          </ac:spMkLst>
        </pc:spChg>
        <pc:spChg chg="add del mod">
          <ac:chgData name="Anja Prescher" userId="fb7721861d540e87" providerId="LiveId" clId="{128DC76D-D78F-419E-9001-D59E6AACF115}" dt="2023-09-10T19:55:18.122" v="7550" actId="478"/>
          <ac:spMkLst>
            <pc:docMk/>
            <pc:sldMk cId="1906379998" sldId="2977"/>
            <ac:spMk id="13" creationId="{2FCD17F5-DC10-75AF-8F06-F252D9946993}"/>
          </ac:spMkLst>
        </pc:spChg>
        <pc:spChg chg="add mod">
          <ac:chgData name="Anja Prescher" userId="fb7721861d540e87" providerId="LiveId" clId="{128DC76D-D78F-419E-9001-D59E6AACF115}" dt="2023-09-13T00:50:52.078" v="8174" actId="692"/>
          <ac:spMkLst>
            <pc:docMk/>
            <pc:sldMk cId="1906379998" sldId="2977"/>
            <ac:spMk id="14" creationId="{B860B0E3-68E0-596A-B7AF-31E6F937E225}"/>
          </ac:spMkLst>
        </pc:spChg>
        <pc:spChg chg="mod">
          <ac:chgData name="Anja Prescher" userId="fb7721861d540e87" providerId="LiveId" clId="{128DC76D-D78F-419E-9001-D59E6AACF115}" dt="2023-09-15T16:12:14.078" v="12942" actId="114"/>
          <ac:spMkLst>
            <pc:docMk/>
            <pc:sldMk cId="1906379998" sldId="2977"/>
            <ac:spMk id="15" creationId="{BEE0238B-A8CB-16DC-6A1D-53B9FBE24BEB}"/>
          </ac:spMkLst>
        </pc:spChg>
        <pc:spChg chg="add mod">
          <ac:chgData name="Anja Prescher" userId="fb7721861d540e87" providerId="LiveId" clId="{128DC76D-D78F-419E-9001-D59E6AACF115}" dt="2023-09-13T00:50:52.078" v="8174" actId="692"/>
          <ac:spMkLst>
            <pc:docMk/>
            <pc:sldMk cId="1906379998" sldId="2977"/>
            <ac:spMk id="16" creationId="{5F66A356-7C48-210B-9B36-DF9035D3A87E}"/>
          </ac:spMkLst>
        </pc:spChg>
        <pc:spChg chg="add mod">
          <ac:chgData name="Anja Prescher" userId="fb7721861d540e87" providerId="LiveId" clId="{128DC76D-D78F-419E-9001-D59E6AACF115}" dt="2023-09-13T00:50:52.078" v="8174" actId="692"/>
          <ac:spMkLst>
            <pc:docMk/>
            <pc:sldMk cId="1906379998" sldId="2977"/>
            <ac:spMk id="17" creationId="{AEFB51D7-3E6B-8210-16F8-141698A782A1}"/>
          </ac:spMkLst>
        </pc:spChg>
        <pc:spChg chg="add mod">
          <ac:chgData name="Anja Prescher" userId="fb7721861d540e87" providerId="LiveId" clId="{128DC76D-D78F-419E-9001-D59E6AACF115}" dt="2023-09-10T19:56:13.511" v="7563" actId="1076"/>
          <ac:spMkLst>
            <pc:docMk/>
            <pc:sldMk cId="1906379998" sldId="2977"/>
            <ac:spMk id="19" creationId="{5A5E5CE0-8F76-1B0C-18F7-FDA4EBA8EA9F}"/>
          </ac:spMkLst>
        </pc:spChg>
        <pc:spChg chg="del mod">
          <ac:chgData name="Anja Prescher" userId="fb7721861d540e87" providerId="LiveId" clId="{128DC76D-D78F-419E-9001-D59E6AACF115}" dt="2023-09-10T19:56:24.981" v="7566" actId="478"/>
          <ac:spMkLst>
            <pc:docMk/>
            <pc:sldMk cId="1906379998" sldId="2977"/>
            <ac:spMk id="20" creationId="{D8E1093C-51EA-B8DE-36DB-5C38A41E8318}"/>
          </ac:spMkLst>
        </pc:spChg>
        <pc:spChg chg="add mod">
          <ac:chgData name="Anja Prescher" userId="fb7721861d540e87" providerId="LiveId" clId="{128DC76D-D78F-419E-9001-D59E6AACF115}" dt="2023-09-13T00:47:19.624" v="8154" actId="207"/>
          <ac:spMkLst>
            <pc:docMk/>
            <pc:sldMk cId="1906379998" sldId="2977"/>
            <ac:spMk id="47" creationId="{F665A4CA-DB12-7524-7543-80CF098EAFAE}"/>
          </ac:spMkLst>
        </pc:spChg>
        <pc:picChg chg="del mod">
          <ac:chgData name="Anja Prescher" userId="fb7721861d540e87" providerId="LiveId" clId="{128DC76D-D78F-419E-9001-D59E6AACF115}" dt="2023-09-10T19:56:23.206" v="7565" actId="478"/>
          <ac:picMkLst>
            <pc:docMk/>
            <pc:sldMk cId="1906379998" sldId="2977"/>
            <ac:picMk id="4" creationId="{2F864DC2-2255-8DCB-7856-C9FE0CBDDD69}"/>
          </ac:picMkLst>
        </pc:picChg>
        <pc:cxnChg chg="mod">
          <ac:chgData name="Anja Prescher" userId="fb7721861d540e87" providerId="LiveId" clId="{128DC76D-D78F-419E-9001-D59E6AACF115}" dt="2023-09-10T19:01:08.332" v="6425" actId="1076"/>
          <ac:cxnSpMkLst>
            <pc:docMk/>
            <pc:sldMk cId="1906379998" sldId="2977"/>
            <ac:cxnSpMk id="11" creationId="{E40FA51B-B64B-1423-0215-A6B56EE1452D}"/>
          </ac:cxnSpMkLst>
        </pc:cxnChg>
        <pc:cxnChg chg="add">
          <ac:chgData name="Anja Prescher" userId="fb7721861d540e87" providerId="LiveId" clId="{128DC76D-D78F-419E-9001-D59E6AACF115}" dt="2023-09-15T16:12:42.021" v="12946" actId="11529"/>
          <ac:cxnSpMkLst>
            <pc:docMk/>
            <pc:sldMk cId="1906379998" sldId="2977"/>
            <ac:cxnSpMk id="18" creationId="{05A7C9EF-6F9C-2448-EF33-18CEA5C91309}"/>
          </ac:cxnSpMkLst>
        </pc:cxnChg>
        <pc:cxnChg chg="add mod">
          <ac:chgData name="Anja Prescher" userId="fb7721861d540e87" providerId="LiveId" clId="{128DC76D-D78F-419E-9001-D59E6AACF115}" dt="2023-09-10T19:56:07.696" v="7562" actId="1076"/>
          <ac:cxnSpMkLst>
            <pc:docMk/>
            <pc:sldMk cId="1906379998" sldId="2977"/>
            <ac:cxnSpMk id="22" creationId="{67F4A040-249F-08D8-B451-AA8013D347AA}"/>
          </ac:cxnSpMkLst>
        </pc:cxnChg>
        <pc:cxnChg chg="add mod">
          <ac:chgData name="Anja Prescher" userId="fb7721861d540e87" providerId="LiveId" clId="{128DC76D-D78F-419E-9001-D59E6AACF115}" dt="2023-09-10T19:56:07.696" v="7562" actId="1076"/>
          <ac:cxnSpMkLst>
            <pc:docMk/>
            <pc:sldMk cId="1906379998" sldId="2977"/>
            <ac:cxnSpMk id="23" creationId="{23569253-516A-1326-D376-D31D938914C2}"/>
          </ac:cxnSpMkLst>
        </pc:cxnChg>
        <pc:cxnChg chg="add mod">
          <ac:chgData name="Anja Prescher" userId="fb7721861d540e87" providerId="LiveId" clId="{128DC76D-D78F-419E-9001-D59E6AACF115}" dt="2023-09-10T19:56:07.696" v="7562" actId="1076"/>
          <ac:cxnSpMkLst>
            <pc:docMk/>
            <pc:sldMk cId="1906379998" sldId="2977"/>
            <ac:cxnSpMk id="26" creationId="{D4E76C1A-3B53-8123-7414-B3D5D45A128E}"/>
          </ac:cxnSpMkLst>
        </pc:cxnChg>
        <pc:cxnChg chg="add mod">
          <ac:chgData name="Anja Prescher" userId="fb7721861d540e87" providerId="LiveId" clId="{128DC76D-D78F-419E-9001-D59E6AACF115}" dt="2023-09-10T19:56:07.696" v="7562" actId="1076"/>
          <ac:cxnSpMkLst>
            <pc:docMk/>
            <pc:sldMk cId="1906379998" sldId="2977"/>
            <ac:cxnSpMk id="29" creationId="{4E69AB0B-5AE2-B56F-500A-66C37E5DAC9F}"/>
          </ac:cxnSpMkLst>
        </pc:cxnChg>
        <pc:cxnChg chg="add mod">
          <ac:chgData name="Anja Prescher" userId="fb7721861d540e87" providerId="LiveId" clId="{128DC76D-D78F-419E-9001-D59E6AACF115}" dt="2023-09-10T19:56:07.696" v="7562" actId="1076"/>
          <ac:cxnSpMkLst>
            <pc:docMk/>
            <pc:sldMk cId="1906379998" sldId="2977"/>
            <ac:cxnSpMk id="32" creationId="{1998B8F7-E87C-701E-82CC-19EDF6D07020}"/>
          </ac:cxnSpMkLst>
        </pc:cxnChg>
      </pc:sldChg>
      <pc:sldChg chg="delSp modSp add mod">
        <pc:chgData name="Anja Prescher" userId="fb7721861d540e87" providerId="LiveId" clId="{128DC76D-D78F-419E-9001-D59E6AACF115}" dt="2023-09-10T19:30:17.231" v="7229" actId="20577"/>
        <pc:sldMkLst>
          <pc:docMk/>
          <pc:sldMk cId="1481642029" sldId="2978"/>
        </pc:sldMkLst>
        <pc:spChg chg="mod">
          <ac:chgData name="Anja Prescher" userId="fb7721861d540e87" providerId="LiveId" clId="{128DC76D-D78F-419E-9001-D59E6AACF115}" dt="2023-09-10T19:20:20.798" v="6527" actId="6549"/>
          <ac:spMkLst>
            <pc:docMk/>
            <pc:sldMk cId="1481642029" sldId="2978"/>
            <ac:spMk id="2" creationId="{374B6408-F3F1-443E-9353-052ED7C4BF3F}"/>
          </ac:spMkLst>
        </pc:spChg>
        <pc:spChg chg="mod">
          <ac:chgData name="Anja Prescher" userId="fb7721861d540e87" providerId="LiveId" clId="{128DC76D-D78F-419E-9001-D59E6AACF115}" dt="2023-09-10T19:30:17.231" v="7229" actId="20577"/>
          <ac:spMkLst>
            <pc:docMk/>
            <pc:sldMk cId="1481642029" sldId="2978"/>
            <ac:spMk id="3" creationId="{C12402C0-A2D4-44CC-BE50-B8CD8ACE34CC}"/>
          </ac:spMkLst>
        </pc:spChg>
        <pc:picChg chg="del">
          <ac:chgData name="Anja Prescher" userId="fb7721861d540e87" providerId="LiveId" clId="{128DC76D-D78F-419E-9001-D59E6AACF115}" dt="2023-09-10T19:22:26.457" v="6528" actId="478"/>
          <ac:picMkLst>
            <pc:docMk/>
            <pc:sldMk cId="1481642029" sldId="2978"/>
            <ac:picMk id="5122" creationId="{9520E486-15BA-41EE-86BE-FF6162330136}"/>
          </ac:picMkLst>
        </pc:picChg>
      </pc:sldChg>
      <pc:sldChg chg="addSp delSp modSp add del mod setBg delDesignElem">
        <pc:chgData name="Anja Prescher" userId="fb7721861d540e87" providerId="LiveId" clId="{128DC76D-D78F-419E-9001-D59E6AACF115}" dt="2023-09-13T07:27:45.878" v="12612" actId="47"/>
        <pc:sldMkLst>
          <pc:docMk/>
          <pc:sldMk cId="2966729965" sldId="2979"/>
        </pc:sldMkLst>
        <pc:spChg chg="mod">
          <ac:chgData name="Anja Prescher" userId="fb7721861d540e87" providerId="LiveId" clId="{128DC76D-D78F-419E-9001-D59E6AACF115}" dt="2023-09-12T06:41:59.513" v="8107" actId="20577"/>
          <ac:spMkLst>
            <pc:docMk/>
            <pc:sldMk cId="2966729965" sldId="2979"/>
            <ac:spMk id="2" creationId="{78FD68DA-43BA-4508-8DE2-BA9BB7B2FA5B}"/>
          </ac:spMkLst>
        </pc:spChg>
        <pc:spChg chg="add del mod">
          <ac:chgData name="Anja Prescher" userId="fb7721861d540e87" providerId="LiveId" clId="{128DC76D-D78F-419E-9001-D59E6AACF115}" dt="2023-09-12T06:41:22.245" v="8104" actId="478"/>
          <ac:spMkLst>
            <pc:docMk/>
            <pc:sldMk cId="2966729965" sldId="2979"/>
            <ac:spMk id="5" creationId="{CC584847-C658-8D78-0FB3-B7FE7433F2C7}"/>
          </ac:spMkLst>
        </pc:spChg>
        <pc:spChg chg="add del mod">
          <ac:chgData name="Anja Prescher" userId="fb7721861d540e87" providerId="LiveId" clId="{128DC76D-D78F-419E-9001-D59E6AACF115}" dt="2023-09-12T06:41:19.501" v="8103" actId="21"/>
          <ac:spMkLst>
            <pc:docMk/>
            <pc:sldMk cId="2966729965" sldId="2979"/>
            <ac:spMk id="6" creationId="{25E37D70-C2CE-7807-B8A7-708B198244EB}"/>
          </ac:spMkLst>
        </pc:spChg>
        <pc:spChg chg="del">
          <ac:chgData name="Anja Prescher" userId="fb7721861d540e87" providerId="LiveId" clId="{128DC76D-D78F-419E-9001-D59E6AACF115}" dt="2023-09-12T05:07:14.283" v="7808" actId="478"/>
          <ac:spMkLst>
            <pc:docMk/>
            <pc:sldMk cId="2966729965" sldId="2979"/>
            <ac:spMk id="7" creationId="{603DF496-9ADE-AE7B-480B-9EADADAB3F89}"/>
          </ac:spMkLst>
        </pc:spChg>
        <pc:spChg chg="del">
          <ac:chgData name="Anja Prescher" userId="fb7721861d540e87" providerId="LiveId" clId="{128DC76D-D78F-419E-9001-D59E6AACF115}" dt="2023-09-12T05:06:16.745" v="7736"/>
          <ac:spMkLst>
            <pc:docMk/>
            <pc:sldMk cId="2966729965" sldId="2979"/>
            <ac:spMk id="22" creationId="{A9286AD2-18A9-4868-A4E3-7A2097A20810}"/>
          </ac:spMkLst>
        </pc:spChg>
        <pc:cxnChg chg="del">
          <ac:chgData name="Anja Prescher" userId="fb7721861d540e87" providerId="LiveId" clId="{128DC76D-D78F-419E-9001-D59E6AACF115}" dt="2023-09-12T05:06:16.745" v="7736"/>
          <ac:cxnSpMkLst>
            <pc:docMk/>
            <pc:sldMk cId="2966729965" sldId="2979"/>
            <ac:cxnSpMk id="24" creationId="{E7A7CD63-7EC3-44F3-95D0-595C4019FF24}"/>
          </ac:cxnSpMkLst>
        </pc:cxnChg>
      </pc:sldChg>
      <pc:sldChg chg="addSp delSp modSp add mod modAnim modNotesTx">
        <pc:chgData name="Anja Prescher" userId="fb7721861d540e87" providerId="LiveId" clId="{128DC76D-D78F-419E-9001-D59E6AACF115}" dt="2023-09-16T05:28:43.276" v="17688" actId="1076"/>
        <pc:sldMkLst>
          <pc:docMk/>
          <pc:sldMk cId="708486834" sldId="2980"/>
        </pc:sldMkLst>
        <pc:spChg chg="mod">
          <ac:chgData name="Anja Prescher" userId="fb7721861d540e87" providerId="LiveId" clId="{128DC76D-D78F-419E-9001-D59E6AACF115}" dt="2023-09-12T05:19:09.534" v="7851" actId="20577"/>
          <ac:spMkLst>
            <pc:docMk/>
            <pc:sldMk cId="708486834" sldId="2980"/>
            <ac:spMk id="2" creationId="{374B6408-F3F1-443E-9353-052ED7C4BF3F}"/>
          </ac:spMkLst>
        </pc:spChg>
        <pc:spChg chg="mod">
          <ac:chgData name="Anja Prescher" userId="fb7721861d540e87" providerId="LiveId" clId="{128DC76D-D78F-419E-9001-D59E6AACF115}" dt="2023-09-13T03:55:47.924" v="8634"/>
          <ac:spMkLst>
            <pc:docMk/>
            <pc:sldMk cId="708486834" sldId="2980"/>
            <ac:spMk id="3" creationId="{C12402C0-A2D4-44CC-BE50-B8CD8ACE34CC}"/>
          </ac:spMkLst>
        </pc:spChg>
        <pc:spChg chg="add del mod">
          <ac:chgData name="Anja Prescher" userId="fb7721861d540e87" providerId="LiveId" clId="{128DC76D-D78F-419E-9001-D59E6AACF115}" dt="2023-09-13T01:09:03.157" v="8517" actId="478"/>
          <ac:spMkLst>
            <pc:docMk/>
            <pc:sldMk cId="708486834" sldId="2980"/>
            <ac:spMk id="5" creationId="{56E87F30-FD3B-014E-3F08-8A12C1F179C8}"/>
          </ac:spMkLst>
        </pc:spChg>
        <pc:spChg chg="add mod">
          <ac:chgData name="Anja Prescher" userId="fb7721861d540e87" providerId="LiveId" clId="{128DC76D-D78F-419E-9001-D59E6AACF115}" dt="2023-09-15T16:14:13.334" v="13045" actId="1076"/>
          <ac:spMkLst>
            <pc:docMk/>
            <pc:sldMk cId="708486834" sldId="2980"/>
            <ac:spMk id="5" creationId="{A42AE2AF-FAB1-60D2-3081-8D3C960A6223}"/>
          </ac:spMkLst>
        </pc:spChg>
        <pc:spChg chg="add del mod">
          <ac:chgData name="Anja Prescher" userId="fb7721861d540e87" providerId="LiveId" clId="{128DC76D-D78F-419E-9001-D59E6AACF115}" dt="2023-09-13T01:09:49.900" v="8524" actId="478"/>
          <ac:spMkLst>
            <pc:docMk/>
            <pc:sldMk cId="708486834" sldId="2980"/>
            <ac:spMk id="7" creationId="{BE45D9F1-35AE-2DCC-69E8-A54893A5F1D1}"/>
          </ac:spMkLst>
        </pc:spChg>
        <pc:spChg chg="add del mod">
          <ac:chgData name="Anja Prescher" userId="fb7721861d540e87" providerId="LiveId" clId="{128DC76D-D78F-419E-9001-D59E6AACF115}" dt="2023-09-13T01:08:08.797" v="8505" actId="478"/>
          <ac:spMkLst>
            <pc:docMk/>
            <pc:sldMk cId="708486834" sldId="2980"/>
            <ac:spMk id="8" creationId="{51DEB30F-3537-C3FE-F615-9EE67B159F74}"/>
          </ac:spMkLst>
        </pc:spChg>
        <pc:spChg chg="add del mod">
          <ac:chgData name="Anja Prescher" userId="fb7721861d540e87" providerId="LiveId" clId="{128DC76D-D78F-419E-9001-D59E6AACF115}" dt="2023-09-13T01:08:07.619" v="8504" actId="478"/>
          <ac:spMkLst>
            <pc:docMk/>
            <pc:sldMk cId="708486834" sldId="2980"/>
            <ac:spMk id="9" creationId="{ABB1D9FC-2D58-ED87-A069-7F74DDCD9544}"/>
          </ac:spMkLst>
        </pc:spChg>
        <pc:spChg chg="add del mod">
          <ac:chgData name="Anja Prescher" userId="fb7721861d540e87" providerId="LiveId" clId="{128DC76D-D78F-419E-9001-D59E6AACF115}" dt="2023-09-13T01:08:05.657" v="8503" actId="478"/>
          <ac:spMkLst>
            <pc:docMk/>
            <pc:sldMk cId="708486834" sldId="2980"/>
            <ac:spMk id="10" creationId="{1BFD5E3D-EA2F-A4F1-9D75-4F8962EF3DF5}"/>
          </ac:spMkLst>
        </pc:spChg>
        <pc:spChg chg="add del mod">
          <ac:chgData name="Anja Prescher" userId="fb7721861d540e87" providerId="LiveId" clId="{128DC76D-D78F-419E-9001-D59E6AACF115}" dt="2023-09-13T00:51:56.141" v="8182" actId="478"/>
          <ac:spMkLst>
            <pc:docMk/>
            <pc:sldMk cId="708486834" sldId="2980"/>
            <ac:spMk id="11" creationId="{16D50837-51E5-2D8A-F1A9-A395F42D75F8}"/>
          </ac:spMkLst>
        </pc:spChg>
        <pc:spChg chg="add del mod">
          <ac:chgData name="Anja Prescher" userId="fb7721861d540e87" providerId="LiveId" clId="{128DC76D-D78F-419E-9001-D59E6AACF115}" dt="2023-09-13T00:52:24.746" v="8185" actId="478"/>
          <ac:spMkLst>
            <pc:docMk/>
            <pc:sldMk cId="708486834" sldId="2980"/>
            <ac:spMk id="12" creationId="{DDDA474B-57DE-7C7B-8894-09EF843CF8F5}"/>
          </ac:spMkLst>
        </pc:spChg>
        <pc:spChg chg="add del mod">
          <ac:chgData name="Anja Prescher" userId="fb7721861d540e87" providerId="LiveId" clId="{128DC76D-D78F-419E-9001-D59E6AACF115}" dt="2023-09-13T04:30:14.878" v="9022" actId="1076"/>
          <ac:spMkLst>
            <pc:docMk/>
            <pc:sldMk cId="708486834" sldId="2980"/>
            <ac:spMk id="13" creationId="{98512370-B3CA-E149-D633-AD87BA5A1C7E}"/>
          </ac:spMkLst>
        </pc:spChg>
        <pc:spChg chg="add del mod">
          <ac:chgData name="Anja Prescher" userId="fb7721861d540e87" providerId="LiveId" clId="{128DC76D-D78F-419E-9001-D59E6AACF115}" dt="2023-09-13T04:30:14.878" v="9022" actId="1076"/>
          <ac:spMkLst>
            <pc:docMk/>
            <pc:sldMk cId="708486834" sldId="2980"/>
            <ac:spMk id="14" creationId="{94FFEFDC-3F7F-E9AC-BEDF-12E5DED3DB95}"/>
          </ac:spMkLst>
        </pc:spChg>
        <pc:spChg chg="add del mod">
          <ac:chgData name="Anja Prescher" userId="fb7721861d540e87" providerId="LiveId" clId="{128DC76D-D78F-419E-9001-D59E6AACF115}" dt="2023-09-13T04:30:14.878" v="9022" actId="1076"/>
          <ac:spMkLst>
            <pc:docMk/>
            <pc:sldMk cId="708486834" sldId="2980"/>
            <ac:spMk id="15" creationId="{8B7AF6D2-61A7-B013-A2EC-24C91C5B5AB8}"/>
          </ac:spMkLst>
        </pc:spChg>
        <pc:spChg chg="add del mod">
          <ac:chgData name="Anja Prescher" userId="fb7721861d540e87" providerId="LiveId" clId="{128DC76D-D78F-419E-9001-D59E6AACF115}" dt="2023-09-13T04:30:14.878" v="9022" actId="1076"/>
          <ac:spMkLst>
            <pc:docMk/>
            <pc:sldMk cId="708486834" sldId="2980"/>
            <ac:spMk id="16" creationId="{5320930C-23D9-A348-CCDE-C27DFC3C4D31}"/>
          </ac:spMkLst>
        </pc:spChg>
        <pc:spChg chg="add del mod">
          <ac:chgData name="Anja Prescher" userId="fb7721861d540e87" providerId="LiveId" clId="{128DC76D-D78F-419E-9001-D59E6AACF115}" dt="2023-09-13T00:52:39.296" v="8189" actId="478"/>
          <ac:spMkLst>
            <pc:docMk/>
            <pc:sldMk cId="708486834" sldId="2980"/>
            <ac:spMk id="17" creationId="{0B5FE4FB-10DE-4717-F30A-2816C51695FC}"/>
          </ac:spMkLst>
        </pc:spChg>
        <pc:spChg chg="add del mod">
          <ac:chgData name="Anja Prescher" userId="fb7721861d540e87" providerId="LiveId" clId="{128DC76D-D78F-419E-9001-D59E6AACF115}" dt="2023-09-13T00:53:51.460" v="8209" actId="478"/>
          <ac:spMkLst>
            <pc:docMk/>
            <pc:sldMk cId="708486834" sldId="2980"/>
            <ac:spMk id="23" creationId="{5C0B84AC-F072-ED66-BFC5-6A104730D2F1}"/>
          </ac:spMkLst>
        </pc:spChg>
        <pc:spChg chg="add del mod">
          <ac:chgData name="Anja Prescher" userId="fb7721861d540e87" providerId="LiveId" clId="{128DC76D-D78F-419E-9001-D59E6AACF115}" dt="2023-09-13T00:53:12.483" v="8199" actId="478"/>
          <ac:spMkLst>
            <pc:docMk/>
            <pc:sldMk cId="708486834" sldId="2980"/>
            <ac:spMk id="24" creationId="{81B43F86-386A-F36A-FB07-286D249D9083}"/>
          </ac:spMkLst>
        </pc:spChg>
        <pc:spChg chg="add del mod">
          <ac:chgData name="Anja Prescher" userId="fb7721861d540e87" providerId="LiveId" clId="{128DC76D-D78F-419E-9001-D59E6AACF115}" dt="2023-09-13T01:08:09.598" v="8506" actId="478"/>
          <ac:spMkLst>
            <pc:docMk/>
            <pc:sldMk cId="708486834" sldId="2980"/>
            <ac:spMk id="25" creationId="{2EAAFFD5-EC2B-B190-1977-1DC564838708}"/>
          </ac:spMkLst>
        </pc:spChg>
        <pc:spChg chg="add del mod">
          <ac:chgData name="Anja Prescher" userId="fb7721861d540e87" providerId="LiveId" clId="{128DC76D-D78F-419E-9001-D59E6AACF115}" dt="2023-09-13T01:09:01.711" v="8516" actId="478"/>
          <ac:spMkLst>
            <pc:docMk/>
            <pc:sldMk cId="708486834" sldId="2980"/>
            <ac:spMk id="29" creationId="{B1C513CF-7BB8-99C7-0F47-AFCAA208B20F}"/>
          </ac:spMkLst>
        </pc:spChg>
        <pc:spChg chg="add del">
          <ac:chgData name="Anja Prescher" userId="fb7721861d540e87" providerId="LiveId" clId="{128DC76D-D78F-419E-9001-D59E6AACF115}" dt="2023-09-13T00:52:24.746" v="8185" actId="478"/>
          <ac:spMkLst>
            <pc:docMk/>
            <pc:sldMk cId="708486834" sldId="2980"/>
            <ac:spMk id="30" creationId="{4CB534BD-B970-91D2-215C-1E32C57654F7}"/>
          </ac:spMkLst>
        </pc:spChg>
        <pc:spChg chg="add del mod">
          <ac:chgData name="Anja Prescher" userId="fb7721861d540e87" providerId="LiveId" clId="{128DC76D-D78F-419E-9001-D59E6AACF115}" dt="2023-09-13T04:30:14.878" v="9022" actId="1076"/>
          <ac:spMkLst>
            <pc:docMk/>
            <pc:sldMk cId="708486834" sldId="2980"/>
            <ac:spMk id="31" creationId="{58E3AC3F-79FA-AFF3-0436-2EF8C560F8ED}"/>
          </ac:spMkLst>
        </pc:spChg>
        <pc:spChg chg="add del mod">
          <ac:chgData name="Anja Prescher" userId="fb7721861d540e87" providerId="LiveId" clId="{128DC76D-D78F-419E-9001-D59E6AACF115}" dt="2023-09-13T04:30:14.878" v="9022" actId="1076"/>
          <ac:spMkLst>
            <pc:docMk/>
            <pc:sldMk cId="708486834" sldId="2980"/>
            <ac:spMk id="32" creationId="{DE6EE22B-F0DA-995C-2A6E-6731A6EA0D45}"/>
          </ac:spMkLst>
        </pc:spChg>
        <pc:spChg chg="add del mod">
          <ac:chgData name="Anja Prescher" userId="fb7721861d540e87" providerId="LiveId" clId="{128DC76D-D78F-419E-9001-D59E6AACF115}" dt="2023-09-13T04:30:14.878" v="9022" actId="1076"/>
          <ac:spMkLst>
            <pc:docMk/>
            <pc:sldMk cId="708486834" sldId="2980"/>
            <ac:spMk id="33" creationId="{7524DA3E-7AE9-8BDF-DEDE-11517663A945}"/>
          </ac:spMkLst>
        </pc:spChg>
        <pc:spChg chg="add mod">
          <ac:chgData name="Anja Prescher" userId="fb7721861d540e87" providerId="LiveId" clId="{128DC76D-D78F-419E-9001-D59E6AACF115}" dt="2023-09-13T04:30:14.878" v="9022" actId="1076"/>
          <ac:spMkLst>
            <pc:docMk/>
            <pc:sldMk cId="708486834" sldId="2980"/>
            <ac:spMk id="34" creationId="{BAC48637-9915-76F3-D399-94930693099D}"/>
          </ac:spMkLst>
        </pc:spChg>
        <pc:spChg chg="add mod">
          <ac:chgData name="Anja Prescher" userId="fb7721861d540e87" providerId="LiveId" clId="{128DC76D-D78F-419E-9001-D59E6AACF115}" dt="2023-09-13T04:30:14.878" v="9022" actId="1076"/>
          <ac:spMkLst>
            <pc:docMk/>
            <pc:sldMk cId="708486834" sldId="2980"/>
            <ac:spMk id="1043" creationId="{4300E05D-4EC1-5812-5FE2-A89B9D033416}"/>
          </ac:spMkLst>
        </pc:spChg>
        <pc:spChg chg="add mod">
          <ac:chgData name="Anja Prescher" userId="fb7721861d540e87" providerId="LiveId" clId="{128DC76D-D78F-419E-9001-D59E6AACF115}" dt="2023-09-13T04:30:14.878" v="9022" actId="1076"/>
          <ac:spMkLst>
            <pc:docMk/>
            <pc:sldMk cId="708486834" sldId="2980"/>
            <ac:spMk id="1045" creationId="{EB3C8F6E-BFCA-60B4-2003-EC590EE17491}"/>
          </ac:spMkLst>
        </pc:spChg>
        <pc:spChg chg="add mod">
          <ac:chgData name="Anja Prescher" userId="fb7721861d540e87" providerId="LiveId" clId="{128DC76D-D78F-419E-9001-D59E6AACF115}" dt="2023-09-13T04:30:14.878" v="9022" actId="1076"/>
          <ac:spMkLst>
            <pc:docMk/>
            <pc:sldMk cId="708486834" sldId="2980"/>
            <ac:spMk id="1046" creationId="{DEB31D80-29BF-9D0D-216C-EA0D02B30796}"/>
          </ac:spMkLst>
        </pc:spChg>
        <pc:spChg chg="add mod">
          <ac:chgData name="Anja Prescher" userId="fb7721861d540e87" providerId="LiveId" clId="{128DC76D-D78F-419E-9001-D59E6AACF115}" dt="2023-09-13T04:30:14.878" v="9022" actId="1076"/>
          <ac:spMkLst>
            <pc:docMk/>
            <pc:sldMk cId="708486834" sldId="2980"/>
            <ac:spMk id="1047" creationId="{8D4AE2A1-1A4E-B42E-B94E-12BE8CC074D3}"/>
          </ac:spMkLst>
        </pc:spChg>
        <pc:spChg chg="add mod">
          <ac:chgData name="Anja Prescher" userId="fb7721861d540e87" providerId="LiveId" clId="{128DC76D-D78F-419E-9001-D59E6AACF115}" dt="2023-09-13T05:14:23.641" v="9390" actId="20577"/>
          <ac:spMkLst>
            <pc:docMk/>
            <pc:sldMk cId="708486834" sldId="2980"/>
            <ac:spMk id="1055" creationId="{637FF5D9-3897-6C1F-9E52-9D894B5B785E}"/>
          </ac:spMkLst>
        </pc:spChg>
        <pc:spChg chg="add mod">
          <ac:chgData name="Anja Prescher" userId="fb7721861d540e87" providerId="LiveId" clId="{128DC76D-D78F-419E-9001-D59E6AACF115}" dt="2023-09-13T05:14:39.046" v="9393" actId="6549"/>
          <ac:spMkLst>
            <pc:docMk/>
            <pc:sldMk cId="708486834" sldId="2980"/>
            <ac:spMk id="1056" creationId="{31D5267C-3B48-1515-FBAA-A233B43BF747}"/>
          </ac:spMkLst>
        </pc:spChg>
        <pc:spChg chg="add mod">
          <ac:chgData name="Anja Prescher" userId="fb7721861d540e87" providerId="LiveId" clId="{128DC76D-D78F-419E-9001-D59E6AACF115}" dt="2023-09-13T04:30:14.878" v="9022" actId="1076"/>
          <ac:spMkLst>
            <pc:docMk/>
            <pc:sldMk cId="708486834" sldId="2980"/>
            <ac:spMk id="1083" creationId="{9F066DFE-A509-7390-D022-F8951DC202FB}"/>
          </ac:spMkLst>
        </pc:spChg>
        <pc:spChg chg="add mod">
          <ac:chgData name="Anja Prescher" userId="fb7721861d540e87" providerId="LiveId" clId="{128DC76D-D78F-419E-9001-D59E6AACF115}" dt="2023-09-13T05:14:43.047" v="9395" actId="20577"/>
          <ac:spMkLst>
            <pc:docMk/>
            <pc:sldMk cId="708486834" sldId="2980"/>
            <ac:spMk id="1084" creationId="{0A189CE1-01AA-FD4C-866B-5327B80BB411}"/>
          </ac:spMkLst>
        </pc:spChg>
        <pc:spChg chg="add mod">
          <ac:chgData name="Anja Prescher" userId="fb7721861d540e87" providerId="LiveId" clId="{128DC76D-D78F-419E-9001-D59E6AACF115}" dt="2023-09-13T04:30:14.878" v="9022" actId="1076"/>
          <ac:spMkLst>
            <pc:docMk/>
            <pc:sldMk cId="708486834" sldId="2980"/>
            <ac:spMk id="1085" creationId="{DCA3ED69-4BF1-994E-1581-BCB4FCC0A20D}"/>
          </ac:spMkLst>
        </pc:spChg>
        <pc:spChg chg="add mod">
          <ac:chgData name="Anja Prescher" userId="fb7721861d540e87" providerId="LiveId" clId="{128DC76D-D78F-419E-9001-D59E6AACF115}" dt="2023-09-13T04:30:14.878" v="9022" actId="1076"/>
          <ac:spMkLst>
            <pc:docMk/>
            <pc:sldMk cId="708486834" sldId="2980"/>
            <ac:spMk id="1086" creationId="{9814A96D-68B4-B253-0703-619620D9AE24}"/>
          </ac:spMkLst>
        </pc:spChg>
        <pc:spChg chg="add mod">
          <ac:chgData name="Anja Prescher" userId="fb7721861d540e87" providerId="LiveId" clId="{128DC76D-D78F-419E-9001-D59E6AACF115}" dt="2023-09-13T05:15:44.594" v="9418" actId="20577"/>
          <ac:spMkLst>
            <pc:docMk/>
            <pc:sldMk cId="708486834" sldId="2980"/>
            <ac:spMk id="1087" creationId="{0B11ABD9-AEE5-B742-8549-DABA3C47F50C}"/>
          </ac:spMkLst>
        </pc:spChg>
        <pc:spChg chg="add del mod">
          <ac:chgData name="Anja Prescher" userId="fb7721861d540e87" providerId="LiveId" clId="{128DC76D-D78F-419E-9001-D59E6AACF115}" dt="2023-09-13T03:31:01.928" v="8539" actId="478"/>
          <ac:spMkLst>
            <pc:docMk/>
            <pc:sldMk cId="708486834" sldId="2980"/>
            <ac:spMk id="1088" creationId="{A9741A78-11D6-B216-A352-825EA46D02EB}"/>
          </ac:spMkLst>
        </pc:spChg>
        <pc:spChg chg="add del">
          <ac:chgData name="Anja Prescher" userId="fb7721861d540e87" providerId="LiveId" clId="{128DC76D-D78F-419E-9001-D59E6AACF115}" dt="2023-09-13T03:31:13.996" v="8541" actId="478"/>
          <ac:spMkLst>
            <pc:docMk/>
            <pc:sldMk cId="708486834" sldId="2980"/>
            <ac:spMk id="1089" creationId="{3B7EBBAE-1FDF-9CAE-82A1-93080E5F08EE}"/>
          </ac:spMkLst>
        </pc:spChg>
        <pc:spChg chg="add del">
          <ac:chgData name="Anja Prescher" userId="fb7721861d540e87" providerId="LiveId" clId="{128DC76D-D78F-419E-9001-D59E6AACF115}" dt="2023-09-13T03:31:26.181" v="8543" actId="478"/>
          <ac:spMkLst>
            <pc:docMk/>
            <pc:sldMk cId="708486834" sldId="2980"/>
            <ac:spMk id="1090" creationId="{8CE03A6C-22AC-3F32-6AAC-213F1CF67BBE}"/>
          </ac:spMkLst>
        </pc:spChg>
        <pc:spChg chg="add del mod">
          <ac:chgData name="Anja Prescher" userId="fb7721861d540e87" providerId="LiveId" clId="{128DC76D-D78F-419E-9001-D59E6AACF115}" dt="2023-09-13T03:31:45.995" v="8546" actId="478"/>
          <ac:spMkLst>
            <pc:docMk/>
            <pc:sldMk cId="708486834" sldId="2980"/>
            <ac:spMk id="1091" creationId="{F7EDFB9F-CB51-1F0D-8E77-71AD5C9382E9}"/>
          </ac:spMkLst>
        </pc:spChg>
        <pc:spChg chg="add del mod">
          <ac:chgData name="Anja Prescher" userId="fb7721861d540e87" providerId="LiveId" clId="{128DC76D-D78F-419E-9001-D59E6AACF115}" dt="2023-09-13T03:32:34.543" v="8553" actId="478"/>
          <ac:spMkLst>
            <pc:docMk/>
            <pc:sldMk cId="708486834" sldId="2980"/>
            <ac:spMk id="1092" creationId="{98F68D90-646C-299E-1528-DB1A1F2302AA}"/>
          </ac:spMkLst>
        </pc:spChg>
        <pc:spChg chg="add mod">
          <ac:chgData name="Anja Prescher" userId="fb7721861d540e87" providerId="LiveId" clId="{128DC76D-D78F-419E-9001-D59E6AACF115}" dt="2023-09-13T04:30:14.878" v="9022" actId="1076"/>
          <ac:spMkLst>
            <pc:docMk/>
            <pc:sldMk cId="708486834" sldId="2980"/>
            <ac:spMk id="1093" creationId="{F014673B-A3E0-8A1B-555E-F35DBB83E53A}"/>
          </ac:spMkLst>
        </pc:spChg>
        <pc:spChg chg="add mod">
          <ac:chgData name="Anja Prescher" userId="fb7721861d540e87" providerId="LiveId" clId="{128DC76D-D78F-419E-9001-D59E6AACF115}" dt="2023-09-13T05:14:45.892" v="9397" actId="20577"/>
          <ac:spMkLst>
            <pc:docMk/>
            <pc:sldMk cId="708486834" sldId="2980"/>
            <ac:spMk id="1094" creationId="{72AFB03B-6EE2-DCAE-CD90-9E4B00D61F6F}"/>
          </ac:spMkLst>
        </pc:spChg>
        <pc:spChg chg="add mod">
          <ac:chgData name="Anja Prescher" userId="fb7721861d540e87" providerId="LiveId" clId="{128DC76D-D78F-419E-9001-D59E6AACF115}" dt="2023-09-13T04:30:14.878" v="9022" actId="1076"/>
          <ac:spMkLst>
            <pc:docMk/>
            <pc:sldMk cId="708486834" sldId="2980"/>
            <ac:spMk id="1095" creationId="{1D845B75-44B6-9CC2-3C88-EBE13941FEB3}"/>
          </ac:spMkLst>
        </pc:spChg>
        <pc:spChg chg="add mod">
          <ac:chgData name="Anja Prescher" userId="fb7721861d540e87" providerId="LiveId" clId="{128DC76D-D78F-419E-9001-D59E6AACF115}" dt="2023-09-13T04:30:14.878" v="9022" actId="1076"/>
          <ac:spMkLst>
            <pc:docMk/>
            <pc:sldMk cId="708486834" sldId="2980"/>
            <ac:spMk id="1096" creationId="{72109E82-A8BA-71CE-2867-7EAD7E7FC9FB}"/>
          </ac:spMkLst>
        </pc:spChg>
        <pc:spChg chg="add mod">
          <ac:chgData name="Anja Prescher" userId="fb7721861d540e87" providerId="LiveId" clId="{128DC76D-D78F-419E-9001-D59E6AACF115}" dt="2023-09-16T05:28:43.276" v="17688" actId="1076"/>
          <ac:spMkLst>
            <pc:docMk/>
            <pc:sldMk cId="708486834" sldId="2980"/>
            <ac:spMk id="1100" creationId="{E5757D37-E793-F9F0-DE09-64C272DA95F6}"/>
          </ac:spMkLst>
        </pc:spChg>
        <pc:spChg chg="add del mod">
          <ac:chgData name="Anja Prescher" userId="fb7721861d540e87" providerId="LiveId" clId="{128DC76D-D78F-419E-9001-D59E6AACF115}" dt="2023-09-13T03:35:16.429" v="8586" actId="478"/>
          <ac:spMkLst>
            <pc:docMk/>
            <pc:sldMk cId="708486834" sldId="2980"/>
            <ac:spMk id="1101" creationId="{5712DC2B-3D6C-9990-FF12-1F67DF69A1CA}"/>
          </ac:spMkLst>
        </pc:spChg>
        <pc:spChg chg="add mod">
          <ac:chgData name="Anja Prescher" userId="fb7721861d540e87" providerId="LiveId" clId="{128DC76D-D78F-419E-9001-D59E6AACF115}" dt="2023-09-13T04:30:28.275" v="9063" actId="1038"/>
          <ac:spMkLst>
            <pc:docMk/>
            <pc:sldMk cId="708486834" sldId="2980"/>
            <ac:spMk id="1102" creationId="{8EEBF84A-E9EE-813B-FAC9-4455AA9BD5E7}"/>
          </ac:spMkLst>
        </pc:spChg>
        <pc:spChg chg="add del mod">
          <ac:chgData name="Anja Prescher" userId="fb7721861d540e87" providerId="LiveId" clId="{128DC76D-D78F-419E-9001-D59E6AACF115}" dt="2023-09-13T03:54:31.841" v="8612" actId="478"/>
          <ac:spMkLst>
            <pc:docMk/>
            <pc:sldMk cId="708486834" sldId="2980"/>
            <ac:spMk id="1103" creationId="{7C1F0565-A452-7C11-30EA-33E865D9FC37}"/>
          </ac:spMkLst>
        </pc:spChg>
        <pc:spChg chg="add mod">
          <ac:chgData name="Anja Prescher" userId="fb7721861d540e87" providerId="LiveId" clId="{128DC76D-D78F-419E-9001-D59E6AACF115}" dt="2023-09-13T04:30:14.878" v="9022" actId="1076"/>
          <ac:spMkLst>
            <pc:docMk/>
            <pc:sldMk cId="708486834" sldId="2980"/>
            <ac:spMk id="1104" creationId="{761E9526-2F31-817E-089D-CC6E6F5E9667}"/>
          </ac:spMkLst>
        </pc:spChg>
        <pc:spChg chg="add mod">
          <ac:chgData name="Anja Prescher" userId="fb7721861d540e87" providerId="LiveId" clId="{128DC76D-D78F-419E-9001-D59E6AACF115}" dt="2023-09-13T04:30:14.878" v="9022" actId="1076"/>
          <ac:spMkLst>
            <pc:docMk/>
            <pc:sldMk cId="708486834" sldId="2980"/>
            <ac:spMk id="1105" creationId="{C1BF28AA-93FE-4307-34BD-FAF528BEF47C}"/>
          </ac:spMkLst>
        </pc:spChg>
        <pc:spChg chg="add mod">
          <ac:chgData name="Anja Prescher" userId="fb7721861d540e87" providerId="LiveId" clId="{128DC76D-D78F-419E-9001-D59E6AACF115}" dt="2023-09-13T04:30:14.878" v="9022" actId="1076"/>
          <ac:spMkLst>
            <pc:docMk/>
            <pc:sldMk cId="708486834" sldId="2980"/>
            <ac:spMk id="1106" creationId="{44FC2214-1E30-A4B5-0EB2-8314BC6F0C26}"/>
          </ac:spMkLst>
        </pc:spChg>
        <pc:spChg chg="add mod">
          <ac:chgData name="Anja Prescher" userId="fb7721861d540e87" providerId="LiveId" clId="{128DC76D-D78F-419E-9001-D59E6AACF115}" dt="2023-09-13T04:30:59.235" v="9070" actId="1076"/>
          <ac:spMkLst>
            <pc:docMk/>
            <pc:sldMk cId="708486834" sldId="2980"/>
            <ac:spMk id="1107" creationId="{373167CB-7E1E-A8B9-CAEB-5CA7DA67C98A}"/>
          </ac:spMkLst>
        </pc:spChg>
        <pc:spChg chg="add mod">
          <ac:chgData name="Anja Prescher" userId="fb7721861d540e87" providerId="LiveId" clId="{128DC76D-D78F-419E-9001-D59E6AACF115}" dt="2023-09-13T05:24:03.143" v="9756" actId="20577"/>
          <ac:spMkLst>
            <pc:docMk/>
            <pc:sldMk cId="708486834" sldId="2980"/>
            <ac:spMk id="1108" creationId="{30F0B612-29CC-9060-F203-D5795B810E80}"/>
          </ac:spMkLst>
        </pc:spChg>
        <pc:spChg chg="add del">
          <ac:chgData name="Anja Prescher" userId="fb7721861d540e87" providerId="LiveId" clId="{128DC76D-D78F-419E-9001-D59E6AACF115}" dt="2023-09-13T04:04:07.885" v="8727" actId="478"/>
          <ac:spMkLst>
            <pc:docMk/>
            <pc:sldMk cId="708486834" sldId="2980"/>
            <ac:spMk id="1109" creationId="{04850C05-CFF6-1322-3641-E5F325F22926}"/>
          </ac:spMkLst>
        </pc:spChg>
        <pc:spChg chg="add mod">
          <ac:chgData name="Anja Prescher" userId="fb7721861d540e87" providerId="LiveId" clId="{128DC76D-D78F-419E-9001-D59E6AACF115}" dt="2023-09-13T04:05:42.823" v="8775" actId="1076"/>
          <ac:spMkLst>
            <pc:docMk/>
            <pc:sldMk cId="708486834" sldId="2980"/>
            <ac:spMk id="1112" creationId="{4FA61671-11CC-8CE8-3A38-A45FF4ACC499}"/>
          </ac:spMkLst>
        </pc:spChg>
        <pc:spChg chg="add mod">
          <ac:chgData name="Anja Prescher" userId="fb7721861d540e87" providerId="LiveId" clId="{128DC76D-D78F-419E-9001-D59E6AACF115}" dt="2023-09-13T04:31:07.579" v="9072" actId="1076"/>
          <ac:spMkLst>
            <pc:docMk/>
            <pc:sldMk cId="708486834" sldId="2980"/>
            <ac:spMk id="1113" creationId="{1737F68A-F45C-BD86-03AD-DA20B6E01599}"/>
          </ac:spMkLst>
        </pc:spChg>
        <pc:spChg chg="add del mod">
          <ac:chgData name="Anja Prescher" userId="fb7721861d540e87" providerId="LiveId" clId="{128DC76D-D78F-419E-9001-D59E6AACF115}" dt="2023-09-13T04:09:40.388" v="8864" actId="478"/>
          <ac:spMkLst>
            <pc:docMk/>
            <pc:sldMk cId="708486834" sldId="2980"/>
            <ac:spMk id="1115" creationId="{2E370783-1356-014B-F908-9EE546CC9510}"/>
          </ac:spMkLst>
        </pc:spChg>
        <pc:spChg chg="add del mod">
          <ac:chgData name="Anja Prescher" userId="fb7721861d540e87" providerId="LiveId" clId="{128DC76D-D78F-419E-9001-D59E6AACF115}" dt="2023-09-13T04:23:59.628" v="8934" actId="478"/>
          <ac:spMkLst>
            <pc:docMk/>
            <pc:sldMk cId="708486834" sldId="2980"/>
            <ac:spMk id="1116" creationId="{A9BFCF37-3319-F1D9-5C0E-6EBF3417B580}"/>
          </ac:spMkLst>
        </pc:spChg>
        <pc:spChg chg="add del mod">
          <ac:chgData name="Anja Prescher" userId="fb7721861d540e87" providerId="LiveId" clId="{128DC76D-D78F-419E-9001-D59E6AACF115}" dt="2023-09-13T04:23:57.548" v="8933" actId="478"/>
          <ac:spMkLst>
            <pc:docMk/>
            <pc:sldMk cId="708486834" sldId="2980"/>
            <ac:spMk id="1117" creationId="{21692514-FD90-FFBD-8465-6F458642FF49}"/>
          </ac:spMkLst>
        </pc:spChg>
        <pc:spChg chg="add mod">
          <ac:chgData name="Anja Prescher" userId="fb7721861d540e87" providerId="LiveId" clId="{128DC76D-D78F-419E-9001-D59E6AACF115}" dt="2023-09-13T05:15:55.307" v="9420" actId="20577"/>
          <ac:spMkLst>
            <pc:docMk/>
            <pc:sldMk cId="708486834" sldId="2980"/>
            <ac:spMk id="1118" creationId="{1A739D8E-3D7E-5512-947D-4A11F9A1814B}"/>
          </ac:spMkLst>
        </pc:spChg>
        <pc:spChg chg="add del mod">
          <ac:chgData name="Anja Prescher" userId="fb7721861d540e87" providerId="LiveId" clId="{128DC76D-D78F-419E-9001-D59E6AACF115}" dt="2023-09-13T04:43:34.749" v="9162" actId="478"/>
          <ac:spMkLst>
            <pc:docMk/>
            <pc:sldMk cId="708486834" sldId="2980"/>
            <ac:spMk id="1119" creationId="{9893A1E5-65B7-9759-B19E-F93CD23358E4}"/>
          </ac:spMkLst>
        </pc:spChg>
        <pc:spChg chg="add mod">
          <ac:chgData name="Anja Prescher" userId="fb7721861d540e87" providerId="LiveId" clId="{128DC76D-D78F-419E-9001-D59E6AACF115}" dt="2023-09-13T04:41:28.203" v="9134" actId="1076"/>
          <ac:spMkLst>
            <pc:docMk/>
            <pc:sldMk cId="708486834" sldId="2980"/>
            <ac:spMk id="1120" creationId="{BA3B0692-67B1-8627-BD4E-368EFA9D90C4}"/>
          </ac:spMkLst>
        </pc:spChg>
        <pc:spChg chg="add del mod">
          <ac:chgData name="Anja Prescher" userId="fb7721861d540e87" providerId="LiveId" clId="{128DC76D-D78F-419E-9001-D59E6AACF115}" dt="2023-09-13T04:43:37.381" v="9163" actId="478"/>
          <ac:spMkLst>
            <pc:docMk/>
            <pc:sldMk cId="708486834" sldId="2980"/>
            <ac:spMk id="1121" creationId="{4F3E8862-1C70-8D78-0155-26B3977C0735}"/>
          </ac:spMkLst>
        </pc:spChg>
        <pc:spChg chg="add mod">
          <ac:chgData name="Anja Prescher" userId="fb7721861d540e87" providerId="LiveId" clId="{128DC76D-D78F-419E-9001-D59E6AACF115}" dt="2023-09-13T04:44:49.840" v="9184" actId="1076"/>
          <ac:spMkLst>
            <pc:docMk/>
            <pc:sldMk cId="708486834" sldId="2980"/>
            <ac:spMk id="1122" creationId="{1673D9A5-F477-E77F-9370-AAC127C00A00}"/>
          </ac:spMkLst>
        </pc:spChg>
        <pc:spChg chg="add del mod">
          <ac:chgData name="Anja Prescher" userId="fb7721861d540e87" providerId="LiveId" clId="{128DC76D-D78F-419E-9001-D59E6AACF115}" dt="2023-09-13T04:53:14.571" v="9336" actId="478"/>
          <ac:spMkLst>
            <pc:docMk/>
            <pc:sldMk cId="708486834" sldId="2980"/>
            <ac:spMk id="1123" creationId="{17FD8040-991F-55B8-DEB0-093BAE2CCE90}"/>
          </ac:spMkLst>
        </pc:spChg>
        <pc:spChg chg="add mod">
          <ac:chgData name="Anja Prescher" userId="fb7721861d540e87" providerId="LiveId" clId="{128DC76D-D78F-419E-9001-D59E6AACF115}" dt="2023-09-13T04:54:10.048" v="9367" actId="692"/>
          <ac:spMkLst>
            <pc:docMk/>
            <pc:sldMk cId="708486834" sldId="2980"/>
            <ac:spMk id="1124" creationId="{161100EA-2DFE-E0D1-7731-299079FFEACA}"/>
          </ac:spMkLst>
        </pc:spChg>
        <pc:spChg chg="add mod">
          <ac:chgData name="Anja Prescher" userId="fb7721861d540e87" providerId="LiveId" clId="{128DC76D-D78F-419E-9001-D59E6AACF115}" dt="2023-09-13T04:54:20.067" v="9369" actId="1076"/>
          <ac:spMkLst>
            <pc:docMk/>
            <pc:sldMk cId="708486834" sldId="2980"/>
            <ac:spMk id="1125" creationId="{473B06DC-66CC-1C6C-745A-956C4D215A6D}"/>
          </ac:spMkLst>
        </pc:spChg>
        <pc:spChg chg="add mod">
          <ac:chgData name="Anja Prescher" userId="fb7721861d540e87" providerId="LiveId" clId="{128DC76D-D78F-419E-9001-D59E6AACF115}" dt="2023-09-13T04:54:29.369" v="9371" actId="1076"/>
          <ac:spMkLst>
            <pc:docMk/>
            <pc:sldMk cId="708486834" sldId="2980"/>
            <ac:spMk id="1126" creationId="{BB212C6E-CE41-8C0A-AE20-8DCE05705238}"/>
          </ac:spMkLst>
        </pc:spChg>
        <pc:spChg chg="add mod">
          <ac:chgData name="Anja Prescher" userId="fb7721861d540e87" providerId="LiveId" clId="{128DC76D-D78F-419E-9001-D59E6AACF115}" dt="2023-09-13T05:16:39.257" v="9453" actId="1076"/>
          <ac:spMkLst>
            <pc:docMk/>
            <pc:sldMk cId="708486834" sldId="2980"/>
            <ac:spMk id="1127" creationId="{822A2DC7-A04C-97A4-3222-3F128FB75EB6}"/>
          </ac:spMkLst>
        </pc:spChg>
        <pc:spChg chg="add mod">
          <ac:chgData name="Anja Prescher" userId="fb7721861d540e87" providerId="LiveId" clId="{128DC76D-D78F-419E-9001-D59E6AACF115}" dt="2023-09-13T04:54:49.891" v="9376" actId="1076"/>
          <ac:spMkLst>
            <pc:docMk/>
            <pc:sldMk cId="708486834" sldId="2980"/>
            <ac:spMk id="1128" creationId="{246DBF7D-3615-848E-DDD5-B1CC80E64427}"/>
          </ac:spMkLst>
        </pc:spChg>
        <pc:spChg chg="add mod">
          <ac:chgData name="Anja Prescher" userId="fb7721861d540e87" providerId="LiveId" clId="{128DC76D-D78F-419E-9001-D59E6AACF115}" dt="2023-09-13T05:16:33.497" v="9452" actId="1036"/>
          <ac:spMkLst>
            <pc:docMk/>
            <pc:sldMk cId="708486834" sldId="2980"/>
            <ac:spMk id="1129" creationId="{6ABE853A-AC97-DCCF-BE86-BDF00138A63B}"/>
          </ac:spMkLst>
        </pc:spChg>
        <pc:picChg chg="add del mod">
          <ac:chgData name="Anja Prescher" userId="fb7721861d540e87" providerId="LiveId" clId="{128DC76D-D78F-419E-9001-D59E6AACF115}" dt="2023-09-13T01:09:48.645" v="8523" actId="478"/>
          <ac:picMkLst>
            <pc:docMk/>
            <pc:sldMk cId="708486834" sldId="2980"/>
            <ac:picMk id="1028" creationId="{CBB7DFB5-498D-04FA-9FF3-5F497DD7148E}"/>
          </ac:picMkLst>
        </pc:picChg>
        <pc:picChg chg="del">
          <ac:chgData name="Anja Prescher" userId="fb7721861d540e87" providerId="LiveId" clId="{128DC76D-D78F-419E-9001-D59E6AACF115}" dt="2023-09-12T05:19:20.046" v="7857" actId="478"/>
          <ac:picMkLst>
            <pc:docMk/>
            <pc:sldMk cId="708486834" sldId="2980"/>
            <ac:picMk id="5122" creationId="{9520E486-15BA-41EE-86BE-FF6162330136}"/>
          </ac:picMkLst>
        </pc:picChg>
        <pc:cxnChg chg="add mod">
          <ac:chgData name="Anja Prescher" userId="fb7721861d540e87" providerId="LiveId" clId="{128DC76D-D78F-419E-9001-D59E6AACF115}" dt="2023-09-13T04:30:14.878" v="9022" actId="1076"/>
          <ac:cxnSpMkLst>
            <pc:docMk/>
            <pc:sldMk cId="708486834" sldId="2980"/>
            <ac:cxnSpMk id="18" creationId="{8A132738-9C6E-7C0C-2CC5-3FDFA6C8D85D}"/>
          </ac:cxnSpMkLst>
        </pc:cxnChg>
        <pc:cxnChg chg="add mod">
          <ac:chgData name="Anja Prescher" userId="fb7721861d540e87" providerId="LiveId" clId="{128DC76D-D78F-419E-9001-D59E6AACF115}" dt="2023-09-13T04:30:14.878" v="9022" actId="1076"/>
          <ac:cxnSpMkLst>
            <pc:docMk/>
            <pc:sldMk cId="708486834" sldId="2980"/>
            <ac:cxnSpMk id="19" creationId="{BB5437CD-9180-79BB-063C-B9021E7B007E}"/>
          </ac:cxnSpMkLst>
        </pc:cxnChg>
        <pc:cxnChg chg="add mod">
          <ac:chgData name="Anja Prescher" userId="fb7721861d540e87" providerId="LiveId" clId="{128DC76D-D78F-419E-9001-D59E6AACF115}" dt="2023-09-13T04:30:14.878" v="9022" actId="1076"/>
          <ac:cxnSpMkLst>
            <pc:docMk/>
            <pc:sldMk cId="708486834" sldId="2980"/>
            <ac:cxnSpMk id="20" creationId="{DB41A3B8-A94A-14EA-D5C7-BA80844AB89B}"/>
          </ac:cxnSpMkLst>
        </pc:cxnChg>
        <pc:cxnChg chg="add mod">
          <ac:chgData name="Anja Prescher" userId="fb7721861d540e87" providerId="LiveId" clId="{128DC76D-D78F-419E-9001-D59E6AACF115}" dt="2023-09-13T04:30:14.878" v="9022" actId="1076"/>
          <ac:cxnSpMkLst>
            <pc:docMk/>
            <pc:sldMk cId="708486834" sldId="2980"/>
            <ac:cxnSpMk id="21" creationId="{B7F18296-850D-007A-CC8F-4831589D93DD}"/>
          </ac:cxnSpMkLst>
        </pc:cxnChg>
        <pc:cxnChg chg="add del mod">
          <ac:chgData name="Anja Prescher" userId="fb7721861d540e87" providerId="LiveId" clId="{128DC76D-D78F-419E-9001-D59E6AACF115}" dt="2023-09-13T00:53:14.209" v="8201" actId="478"/>
          <ac:cxnSpMkLst>
            <pc:docMk/>
            <pc:sldMk cId="708486834" sldId="2980"/>
            <ac:cxnSpMk id="22" creationId="{A35F6BA1-63DB-3C46-B40E-ED177390057F}"/>
          </ac:cxnSpMkLst>
        </pc:cxnChg>
        <pc:cxnChg chg="add del mod">
          <ac:chgData name="Anja Prescher" userId="fb7721861d540e87" providerId="LiveId" clId="{128DC76D-D78F-419E-9001-D59E6AACF115}" dt="2023-09-13T00:53:13.283" v="8200" actId="478"/>
          <ac:cxnSpMkLst>
            <pc:docMk/>
            <pc:sldMk cId="708486834" sldId="2980"/>
            <ac:cxnSpMk id="26" creationId="{053034CB-7543-828C-53FD-A421452DE805}"/>
          </ac:cxnSpMkLst>
        </pc:cxnChg>
        <pc:cxnChg chg="add del mod">
          <ac:chgData name="Anja Prescher" userId="fb7721861d540e87" providerId="LiveId" clId="{128DC76D-D78F-419E-9001-D59E6AACF115}" dt="2023-09-13T01:08:10.576" v="8507" actId="478"/>
          <ac:cxnSpMkLst>
            <pc:docMk/>
            <pc:sldMk cId="708486834" sldId="2980"/>
            <ac:cxnSpMk id="27" creationId="{924F34A2-FA7C-84C0-D474-3D34AA32C1F5}"/>
          </ac:cxnSpMkLst>
        </pc:cxnChg>
        <pc:cxnChg chg="add mod">
          <ac:chgData name="Anja Prescher" userId="fb7721861d540e87" providerId="LiveId" clId="{128DC76D-D78F-419E-9001-D59E6AACF115}" dt="2023-09-13T04:30:14.878" v="9022" actId="1076"/>
          <ac:cxnSpMkLst>
            <pc:docMk/>
            <pc:sldMk cId="708486834" sldId="2980"/>
            <ac:cxnSpMk id="44" creationId="{91BA6011-1A7C-D5B2-8984-360A121BFCEA}"/>
          </ac:cxnSpMkLst>
        </pc:cxnChg>
        <pc:cxnChg chg="add mod">
          <ac:chgData name="Anja Prescher" userId="fb7721861d540e87" providerId="LiveId" clId="{128DC76D-D78F-419E-9001-D59E6AACF115}" dt="2023-09-13T04:30:14.878" v="9022" actId="1076"/>
          <ac:cxnSpMkLst>
            <pc:docMk/>
            <pc:sldMk cId="708486834" sldId="2980"/>
            <ac:cxnSpMk id="50" creationId="{BF3C5A27-F7C2-D495-2E39-3EEFE51507A7}"/>
          </ac:cxnSpMkLst>
        </pc:cxnChg>
        <pc:cxnChg chg="add mod">
          <ac:chgData name="Anja Prescher" userId="fb7721861d540e87" providerId="LiveId" clId="{128DC76D-D78F-419E-9001-D59E6AACF115}" dt="2023-09-13T04:30:14.878" v="9022" actId="1076"/>
          <ac:cxnSpMkLst>
            <pc:docMk/>
            <pc:sldMk cId="708486834" sldId="2980"/>
            <ac:cxnSpMk id="53" creationId="{344BE452-5741-B0F9-488D-FB5F4C62191C}"/>
          </ac:cxnSpMkLst>
        </pc:cxnChg>
        <pc:cxnChg chg="add mod">
          <ac:chgData name="Anja Prescher" userId="fb7721861d540e87" providerId="LiveId" clId="{128DC76D-D78F-419E-9001-D59E6AACF115}" dt="2023-09-13T04:30:14.878" v="9022" actId="1076"/>
          <ac:cxnSpMkLst>
            <pc:docMk/>
            <pc:sldMk cId="708486834" sldId="2980"/>
            <ac:cxnSpMk id="56" creationId="{A76EC035-F728-B6C9-5EC4-E0FCB6BF75BC}"/>
          </ac:cxnSpMkLst>
        </pc:cxnChg>
        <pc:cxnChg chg="add mod">
          <ac:chgData name="Anja Prescher" userId="fb7721861d540e87" providerId="LiveId" clId="{128DC76D-D78F-419E-9001-D59E6AACF115}" dt="2023-09-13T04:30:14.878" v="9022" actId="1076"/>
          <ac:cxnSpMkLst>
            <pc:docMk/>
            <pc:sldMk cId="708486834" sldId="2980"/>
            <ac:cxnSpMk id="59" creationId="{0B1A51CA-1016-D7F0-F017-66BBD1000E75}"/>
          </ac:cxnSpMkLst>
        </pc:cxnChg>
        <pc:cxnChg chg="add mod">
          <ac:chgData name="Anja Prescher" userId="fb7721861d540e87" providerId="LiveId" clId="{128DC76D-D78F-419E-9001-D59E6AACF115}" dt="2023-09-13T04:30:14.878" v="9022" actId="1076"/>
          <ac:cxnSpMkLst>
            <pc:docMk/>
            <pc:sldMk cId="708486834" sldId="2980"/>
            <ac:cxnSpMk id="62" creationId="{8CBA08CE-1D05-820C-E305-C5942F054449}"/>
          </ac:cxnSpMkLst>
        </pc:cxnChg>
        <pc:cxnChg chg="add mod">
          <ac:chgData name="Anja Prescher" userId="fb7721861d540e87" providerId="LiveId" clId="{128DC76D-D78F-419E-9001-D59E6AACF115}" dt="2023-09-13T04:30:14.878" v="9022" actId="1076"/>
          <ac:cxnSpMkLst>
            <pc:docMk/>
            <pc:sldMk cId="708486834" sldId="2980"/>
            <ac:cxnSpMk id="1025" creationId="{251F65F8-0AD6-544F-A979-E72004775A61}"/>
          </ac:cxnSpMkLst>
        </pc:cxnChg>
        <pc:cxnChg chg="add mod">
          <ac:chgData name="Anja Prescher" userId="fb7721861d540e87" providerId="LiveId" clId="{128DC76D-D78F-419E-9001-D59E6AACF115}" dt="2023-09-13T04:30:14.878" v="9022" actId="1076"/>
          <ac:cxnSpMkLst>
            <pc:docMk/>
            <pc:sldMk cId="708486834" sldId="2980"/>
            <ac:cxnSpMk id="1029" creationId="{8A3DC5DB-4D98-6B31-9672-AB3E2DE2DC0A}"/>
          </ac:cxnSpMkLst>
        </pc:cxnChg>
        <pc:cxnChg chg="add mod">
          <ac:chgData name="Anja Prescher" userId="fb7721861d540e87" providerId="LiveId" clId="{128DC76D-D78F-419E-9001-D59E6AACF115}" dt="2023-09-13T04:30:14.878" v="9022" actId="1076"/>
          <ac:cxnSpMkLst>
            <pc:docMk/>
            <pc:sldMk cId="708486834" sldId="2980"/>
            <ac:cxnSpMk id="1032" creationId="{5D80CEE8-98FB-7528-0CD4-58D1E87D2217}"/>
          </ac:cxnSpMkLst>
        </pc:cxnChg>
        <pc:cxnChg chg="add mod">
          <ac:chgData name="Anja Prescher" userId="fb7721861d540e87" providerId="LiveId" clId="{128DC76D-D78F-419E-9001-D59E6AACF115}" dt="2023-09-13T04:30:14.878" v="9022" actId="1076"/>
          <ac:cxnSpMkLst>
            <pc:docMk/>
            <pc:sldMk cId="708486834" sldId="2980"/>
            <ac:cxnSpMk id="1035" creationId="{E42DE9E5-DA94-DC86-891E-97FB75BFB73A}"/>
          </ac:cxnSpMkLst>
        </pc:cxnChg>
        <pc:cxnChg chg="add mod">
          <ac:chgData name="Anja Prescher" userId="fb7721861d540e87" providerId="LiveId" clId="{128DC76D-D78F-419E-9001-D59E6AACF115}" dt="2023-09-13T04:30:14.878" v="9022" actId="1076"/>
          <ac:cxnSpMkLst>
            <pc:docMk/>
            <pc:sldMk cId="708486834" sldId="2980"/>
            <ac:cxnSpMk id="1039" creationId="{A89C4949-96F1-1C9A-4AE2-3557F4450F3E}"/>
          </ac:cxnSpMkLst>
        </pc:cxnChg>
        <pc:cxnChg chg="add mod">
          <ac:chgData name="Anja Prescher" userId="fb7721861d540e87" providerId="LiveId" clId="{128DC76D-D78F-419E-9001-D59E6AACF115}" dt="2023-09-13T04:30:14.878" v="9022" actId="1076"/>
          <ac:cxnSpMkLst>
            <pc:docMk/>
            <pc:sldMk cId="708486834" sldId="2980"/>
            <ac:cxnSpMk id="1061" creationId="{54C9E17A-503D-39A3-9638-26C8535F916B}"/>
          </ac:cxnSpMkLst>
        </pc:cxnChg>
        <pc:cxnChg chg="add mod">
          <ac:chgData name="Anja Prescher" userId="fb7721861d540e87" providerId="LiveId" clId="{128DC76D-D78F-419E-9001-D59E6AACF115}" dt="2023-09-13T04:30:14.878" v="9022" actId="1076"/>
          <ac:cxnSpMkLst>
            <pc:docMk/>
            <pc:sldMk cId="708486834" sldId="2980"/>
            <ac:cxnSpMk id="1064" creationId="{3B52AA7B-AD42-3F47-184B-F7C2959F9D74}"/>
          </ac:cxnSpMkLst>
        </pc:cxnChg>
        <pc:cxnChg chg="add mod">
          <ac:chgData name="Anja Prescher" userId="fb7721861d540e87" providerId="LiveId" clId="{128DC76D-D78F-419E-9001-D59E6AACF115}" dt="2023-09-13T04:30:14.878" v="9022" actId="1076"/>
          <ac:cxnSpMkLst>
            <pc:docMk/>
            <pc:sldMk cId="708486834" sldId="2980"/>
            <ac:cxnSpMk id="1067" creationId="{084079FD-F694-5E03-4D6E-58DC25718F97}"/>
          </ac:cxnSpMkLst>
        </pc:cxnChg>
        <pc:cxnChg chg="add mod">
          <ac:chgData name="Anja Prescher" userId="fb7721861d540e87" providerId="LiveId" clId="{128DC76D-D78F-419E-9001-D59E6AACF115}" dt="2023-09-13T04:30:14.878" v="9022" actId="1076"/>
          <ac:cxnSpMkLst>
            <pc:docMk/>
            <pc:sldMk cId="708486834" sldId="2980"/>
            <ac:cxnSpMk id="1070" creationId="{5E5A97E9-BF9A-0CD7-34BA-96419EA34830}"/>
          </ac:cxnSpMkLst>
        </pc:cxnChg>
        <pc:cxnChg chg="add mod">
          <ac:chgData name="Anja Prescher" userId="fb7721861d540e87" providerId="LiveId" clId="{128DC76D-D78F-419E-9001-D59E6AACF115}" dt="2023-09-13T04:30:14.878" v="9022" actId="1076"/>
          <ac:cxnSpMkLst>
            <pc:docMk/>
            <pc:sldMk cId="708486834" sldId="2980"/>
            <ac:cxnSpMk id="1075" creationId="{0BFCC106-CA20-C36B-C782-B81A7C395D68}"/>
          </ac:cxnSpMkLst>
        </pc:cxnChg>
        <pc:cxnChg chg="add mod">
          <ac:chgData name="Anja Prescher" userId="fb7721861d540e87" providerId="LiveId" clId="{128DC76D-D78F-419E-9001-D59E6AACF115}" dt="2023-09-13T04:05:46.432" v="8776" actId="1076"/>
          <ac:cxnSpMkLst>
            <pc:docMk/>
            <pc:sldMk cId="708486834" sldId="2980"/>
            <ac:cxnSpMk id="1111" creationId="{18D2177A-BC2F-AE8E-F159-AC9E4E1F0541}"/>
          </ac:cxnSpMkLst>
        </pc:cxnChg>
      </pc:sldChg>
      <pc:sldChg chg="addSp delSp modSp add mod ord">
        <pc:chgData name="Anja Prescher" userId="fb7721861d540e87" providerId="LiveId" clId="{128DC76D-D78F-419E-9001-D59E6AACF115}" dt="2023-09-16T18:41:36.280" v="19478" actId="113"/>
        <pc:sldMkLst>
          <pc:docMk/>
          <pc:sldMk cId="386785567" sldId="2981"/>
        </pc:sldMkLst>
        <pc:spChg chg="mod">
          <ac:chgData name="Anja Prescher" userId="fb7721861d540e87" providerId="LiveId" clId="{128DC76D-D78F-419E-9001-D59E6AACF115}" dt="2023-09-16T18:41:17.092" v="19477" actId="20577"/>
          <ac:spMkLst>
            <pc:docMk/>
            <pc:sldMk cId="386785567" sldId="2981"/>
            <ac:spMk id="2" creationId="{1737FF36-0477-358C-CB6C-A4A0DFFAFE71}"/>
          </ac:spMkLst>
        </pc:spChg>
        <pc:spChg chg="add mod ord">
          <ac:chgData name="Anja Prescher" userId="fb7721861d540e87" providerId="LiveId" clId="{128DC76D-D78F-419E-9001-D59E6AACF115}" dt="2023-09-16T06:39:43.354" v="18308"/>
          <ac:spMkLst>
            <pc:docMk/>
            <pc:sldMk cId="386785567" sldId="2981"/>
            <ac:spMk id="3" creationId="{3C08BB06-4BF0-5042-1ED9-584A7142DCF4}"/>
          </ac:spMkLst>
        </pc:spChg>
        <pc:spChg chg="del">
          <ac:chgData name="Anja Prescher" userId="fb7721861d540e87" providerId="LiveId" clId="{128DC76D-D78F-419E-9001-D59E6AACF115}" dt="2023-09-12T05:48:32.656" v="7933" actId="478"/>
          <ac:spMkLst>
            <pc:docMk/>
            <pc:sldMk cId="386785567" sldId="2981"/>
            <ac:spMk id="3" creationId="{73D5029A-6A41-76D1-DF59-AB6C6959C8BD}"/>
          </ac:spMkLst>
        </pc:spChg>
        <pc:spChg chg="add mod">
          <ac:chgData name="Anja Prescher" userId="fb7721861d540e87" providerId="LiveId" clId="{128DC76D-D78F-419E-9001-D59E6AACF115}" dt="2023-09-16T18:41:36.280" v="19478" actId="113"/>
          <ac:spMkLst>
            <pc:docMk/>
            <pc:sldMk cId="386785567" sldId="2981"/>
            <ac:spMk id="4" creationId="{2CFD5DD9-050D-2318-4B3F-B6D78011152C}"/>
          </ac:spMkLst>
        </pc:spChg>
        <pc:spChg chg="del">
          <ac:chgData name="Anja Prescher" userId="fb7721861d540e87" providerId="LiveId" clId="{128DC76D-D78F-419E-9001-D59E6AACF115}" dt="2023-09-12T05:48:32.656" v="7933" actId="478"/>
          <ac:spMkLst>
            <pc:docMk/>
            <pc:sldMk cId="386785567" sldId="2981"/>
            <ac:spMk id="4" creationId="{AEB1B2AC-21C4-8E66-5B3F-D26DFA1A38E6}"/>
          </ac:spMkLst>
        </pc:spChg>
        <pc:spChg chg="add del mod">
          <ac:chgData name="Anja Prescher" userId="fb7721861d540e87" providerId="LiveId" clId="{128DC76D-D78F-419E-9001-D59E6AACF115}" dt="2023-09-13T07:24:00.837" v="12231" actId="478"/>
          <ac:spMkLst>
            <pc:docMk/>
            <pc:sldMk cId="386785567" sldId="2981"/>
            <ac:spMk id="6" creationId="{6197D033-59A3-D08F-A76E-0ADAD2E004FF}"/>
          </ac:spMkLst>
        </pc:spChg>
        <pc:spChg chg="add del mod">
          <ac:chgData name="Anja Prescher" userId="fb7721861d540e87" providerId="LiveId" clId="{128DC76D-D78F-419E-9001-D59E6AACF115}" dt="2023-09-12T05:48:35.636" v="7934" actId="478"/>
          <ac:spMkLst>
            <pc:docMk/>
            <pc:sldMk cId="386785567" sldId="2981"/>
            <ac:spMk id="6" creationId="{E6BAAF23-50F6-50CA-D29B-A9BE49C73E8D}"/>
          </ac:spMkLst>
        </pc:spChg>
        <pc:spChg chg="add mod">
          <ac:chgData name="Anja Prescher" userId="fb7721861d540e87" providerId="LiveId" clId="{128DC76D-D78F-419E-9001-D59E6AACF115}" dt="2023-09-16T06:29:25.331" v="18241" actId="1076"/>
          <ac:spMkLst>
            <pc:docMk/>
            <pc:sldMk cId="386785567" sldId="2981"/>
            <ac:spMk id="6" creationId="{F2CD7902-226A-BA2A-7BB5-7EA28B12A324}"/>
          </ac:spMkLst>
        </pc:spChg>
        <pc:spChg chg="add del mod">
          <ac:chgData name="Anja Prescher" userId="fb7721861d540e87" providerId="LiveId" clId="{128DC76D-D78F-419E-9001-D59E6AACF115}" dt="2023-09-14T20:07:44.348" v="12901" actId="478"/>
          <ac:spMkLst>
            <pc:docMk/>
            <pc:sldMk cId="386785567" sldId="2981"/>
            <ac:spMk id="7" creationId="{3C9D7E18-7844-2CC7-7379-72AE94F2509D}"/>
          </ac:spMkLst>
        </pc:spChg>
        <pc:spChg chg="add mod">
          <ac:chgData name="Anja Prescher" userId="fb7721861d540e87" providerId="LiveId" clId="{128DC76D-D78F-419E-9001-D59E6AACF115}" dt="2023-09-16T06:15:50.193" v="18190" actId="14100"/>
          <ac:spMkLst>
            <pc:docMk/>
            <pc:sldMk cId="386785567" sldId="2981"/>
            <ac:spMk id="7" creationId="{9C961DE8-2F6E-0888-EA35-9C27211F5D0A}"/>
          </ac:spMkLst>
        </pc:spChg>
        <pc:spChg chg="del">
          <ac:chgData name="Anja Prescher" userId="fb7721861d540e87" providerId="LiveId" clId="{128DC76D-D78F-419E-9001-D59E6AACF115}" dt="2023-09-12T05:48:32.656" v="7933" actId="478"/>
          <ac:spMkLst>
            <pc:docMk/>
            <pc:sldMk cId="386785567" sldId="2981"/>
            <ac:spMk id="7" creationId="{CF39C5A1-C698-C108-6ECA-A40A4B56C212}"/>
          </ac:spMkLst>
        </pc:spChg>
        <pc:spChg chg="add del mod">
          <ac:chgData name="Anja Prescher" userId="fb7721861d540e87" providerId="LiveId" clId="{128DC76D-D78F-419E-9001-D59E6AACF115}" dt="2023-09-13T07:24:00.837" v="12231" actId="478"/>
          <ac:spMkLst>
            <pc:docMk/>
            <pc:sldMk cId="386785567" sldId="2981"/>
            <ac:spMk id="8" creationId="{3A460BE0-C008-71DC-A152-0F95ED69C982}"/>
          </ac:spMkLst>
        </pc:spChg>
        <pc:spChg chg="del">
          <ac:chgData name="Anja Prescher" userId="fb7721861d540e87" providerId="LiveId" clId="{128DC76D-D78F-419E-9001-D59E6AACF115}" dt="2023-09-12T05:48:32.656" v="7933" actId="478"/>
          <ac:spMkLst>
            <pc:docMk/>
            <pc:sldMk cId="386785567" sldId="2981"/>
            <ac:spMk id="8" creationId="{D974F1F8-556D-4ACD-8212-E0F7840DA01C}"/>
          </ac:spMkLst>
        </pc:spChg>
        <pc:spChg chg="add mod">
          <ac:chgData name="Anja Prescher" userId="fb7721861d540e87" providerId="LiveId" clId="{128DC76D-D78F-419E-9001-D59E6AACF115}" dt="2023-09-16T05:33:03.322" v="17761" actId="1076"/>
          <ac:spMkLst>
            <pc:docMk/>
            <pc:sldMk cId="386785567" sldId="2981"/>
            <ac:spMk id="8" creationId="{FF1B5B79-2C3E-32D1-2D75-0C7D10956523}"/>
          </ac:spMkLst>
        </pc:spChg>
        <pc:spChg chg="add mod">
          <ac:chgData name="Anja Prescher" userId="fb7721861d540e87" providerId="LiveId" clId="{128DC76D-D78F-419E-9001-D59E6AACF115}" dt="2023-09-16T06:29:03.605" v="18235" actId="1076"/>
          <ac:spMkLst>
            <pc:docMk/>
            <pc:sldMk cId="386785567" sldId="2981"/>
            <ac:spMk id="9" creationId="{98F5C3ED-17EC-247D-25A7-6D585628AB35}"/>
          </ac:spMkLst>
        </pc:spChg>
        <pc:spChg chg="add del mod">
          <ac:chgData name="Anja Prescher" userId="fb7721861d540e87" providerId="LiveId" clId="{128DC76D-D78F-419E-9001-D59E6AACF115}" dt="2023-09-15T17:12:19.522" v="13395" actId="478"/>
          <ac:spMkLst>
            <pc:docMk/>
            <pc:sldMk cId="386785567" sldId="2981"/>
            <ac:spMk id="9" creationId="{F7970A3E-11BB-4A4E-5B6B-AAD5E46BF4F7}"/>
          </ac:spMkLst>
        </pc:spChg>
        <pc:spChg chg="add mod">
          <ac:chgData name="Anja Prescher" userId="fb7721861d540e87" providerId="LiveId" clId="{128DC76D-D78F-419E-9001-D59E6AACF115}" dt="2023-09-16T06:29:05.552" v="18236" actId="1076"/>
          <ac:spMkLst>
            <pc:docMk/>
            <pc:sldMk cId="386785567" sldId="2981"/>
            <ac:spMk id="10" creationId="{46A77E55-5D93-0362-B945-9185119CC23E}"/>
          </ac:spMkLst>
        </pc:spChg>
        <pc:spChg chg="add mod">
          <ac:chgData name="Anja Prescher" userId="fb7721861d540e87" providerId="LiveId" clId="{128DC76D-D78F-419E-9001-D59E6AACF115}" dt="2023-09-16T06:39:48.215" v="18314" actId="1037"/>
          <ac:spMkLst>
            <pc:docMk/>
            <pc:sldMk cId="386785567" sldId="2981"/>
            <ac:spMk id="11" creationId="{D9975D2F-1A22-B992-FB3A-45DFF4FE50AC}"/>
          </ac:spMkLst>
        </pc:spChg>
        <pc:spChg chg="add del mod">
          <ac:chgData name="Anja Prescher" userId="fb7721861d540e87" providerId="LiveId" clId="{128DC76D-D78F-419E-9001-D59E6AACF115}" dt="2023-09-15T17:12:19.522" v="13395" actId="478"/>
          <ac:spMkLst>
            <pc:docMk/>
            <pc:sldMk cId="386785567" sldId="2981"/>
            <ac:spMk id="11" creationId="{F83222F1-A3E7-7FB1-8397-3543DBD81E3C}"/>
          </ac:spMkLst>
        </pc:spChg>
        <pc:spChg chg="del">
          <ac:chgData name="Anja Prescher" userId="fb7721861d540e87" providerId="LiveId" clId="{128DC76D-D78F-419E-9001-D59E6AACF115}" dt="2023-09-12T05:48:32.656" v="7933" actId="478"/>
          <ac:spMkLst>
            <pc:docMk/>
            <pc:sldMk cId="386785567" sldId="2981"/>
            <ac:spMk id="12" creationId="{A1F02354-6DD2-D361-937B-D14A22CFF4DC}"/>
          </ac:spMkLst>
        </pc:spChg>
        <pc:spChg chg="add mod">
          <ac:chgData name="Anja Prescher" userId="fb7721861d540e87" providerId="LiveId" clId="{128DC76D-D78F-419E-9001-D59E6AACF115}" dt="2023-09-16T06:51:58.189" v="18788" actId="20577"/>
          <ac:spMkLst>
            <pc:docMk/>
            <pc:sldMk cId="386785567" sldId="2981"/>
            <ac:spMk id="12" creationId="{EA73D06A-3D4C-F2AB-72ED-89E31CABF4E0}"/>
          </ac:spMkLst>
        </pc:spChg>
        <pc:spChg chg="add del mod">
          <ac:chgData name="Anja Prescher" userId="fb7721861d540e87" providerId="LiveId" clId="{128DC76D-D78F-419E-9001-D59E6AACF115}" dt="2023-09-13T07:23:50.126" v="12228" actId="478"/>
          <ac:spMkLst>
            <pc:docMk/>
            <pc:sldMk cId="386785567" sldId="2981"/>
            <ac:spMk id="13" creationId="{EB9A1714-A658-EBB1-5949-8446F72F62EA}"/>
          </ac:spMkLst>
        </pc:spChg>
        <pc:spChg chg="del">
          <ac:chgData name="Anja Prescher" userId="fb7721861d540e87" providerId="LiveId" clId="{128DC76D-D78F-419E-9001-D59E6AACF115}" dt="2023-09-12T05:48:32.656" v="7933" actId="478"/>
          <ac:spMkLst>
            <pc:docMk/>
            <pc:sldMk cId="386785567" sldId="2981"/>
            <ac:spMk id="14" creationId="{22C84056-1940-CC46-B8B9-42F5763783CD}"/>
          </ac:spMkLst>
        </pc:spChg>
        <pc:spChg chg="add del mod">
          <ac:chgData name="Anja Prescher" userId="fb7721861d540e87" providerId="LiveId" clId="{128DC76D-D78F-419E-9001-D59E6AACF115}" dt="2023-09-13T07:23:50.126" v="12228" actId="478"/>
          <ac:spMkLst>
            <pc:docMk/>
            <pc:sldMk cId="386785567" sldId="2981"/>
            <ac:spMk id="15" creationId="{05D4EB55-F605-6A05-71CA-10905B27ED9B}"/>
          </ac:spMkLst>
        </pc:spChg>
        <pc:picChg chg="add del mod">
          <ac:chgData name="Anja Prescher" userId="fb7721861d540e87" providerId="LiveId" clId="{128DC76D-D78F-419E-9001-D59E6AACF115}" dt="2023-09-14T20:04:24.808" v="12897" actId="21"/>
          <ac:picMkLst>
            <pc:docMk/>
            <pc:sldMk cId="386785567" sldId="2981"/>
            <ac:picMk id="6" creationId="{6483CD33-F27D-7FD6-0BCB-23FCE377D45E}"/>
          </ac:picMkLst>
        </pc:picChg>
        <pc:picChg chg="del">
          <ac:chgData name="Anja Prescher" userId="fb7721861d540e87" providerId="LiveId" clId="{128DC76D-D78F-419E-9001-D59E6AACF115}" dt="2023-09-12T05:48:32.656" v="7933" actId="478"/>
          <ac:picMkLst>
            <pc:docMk/>
            <pc:sldMk cId="386785567" sldId="2981"/>
            <ac:picMk id="16" creationId="{C062E729-E011-7170-B081-7135A7B2BE34}"/>
          </ac:picMkLst>
        </pc:picChg>
        <pc:picChg chg="del">
          <ac:chgData name="Anja Prescher" userId="fb7721861d540e87" providerId="LiveId" clId="{128DC76D-D78F-419E-9001-D59E6AACF115}" dt="2023-09-12T05:48:32.656" v="7933" actId="478"/>
          <ac:picMkLst>
            <pc:docMk/>
            <pc:sldMk cId="386785567" sldId="2981"/>
            <ac:picMk id="17" creationId="{0098C00A-A205-1E73-E6AC-4B1228B8D36D}"/>
          </ac:picMkLst>
        </pc:picChg>
        <pc:picChg chg="del">
          <ac:chgData name="Anja Prescher" userId="fb7721861d540e87" providerId="LiveId" clId="{128DC76D-D78F-419E-9001-D59E6AACF115}" dt="2023-09-12T05:48:32.656" v="7933" actId="478"/>
          <ac:picMkLst>
            <pc:docMk/>
            <pc:sldMk cId="386785567" sldId="2981"/>
            <ac:picMk id="18" creationId="{0AF97F86-DE0B-204D-CDCF-D6EB9784EC57}"/>
          </ac:picMkLst>
        </pc:picChg>
        <pc:picChg chg="add mod">
          <ac:chgData name="Anja Prescher" userId="fb7721861d540e87" providerId="LiveId" clId="{128DC76D-D78F-419E-9001-D59E6AACF115}" dt="2023-09-16T04:32:32.075" v="15393" actId="14100"/>
          <ac:picMkLst>
            <pc:docMk/>
            <pc:sldMk cId="386785567" sldId="2981"/>
            <ac:picMk id="1026" creationId="{60A3C5FA-9AAA-C038-2979-E48EE5104993}"/>
          </ac:picMkLst>
        </pc:picChg>
        <pc:picChg chg="add del">
          <ac:chgData name="Anja Prescher" userId="fb7721861d540e87" providerId="LiveId" clId="{128DC76D-D78F-419E-9001-D59E6AACF115}" dt="2023-09-14T19:57:52.951" v="12648" actId="21"/>
          <ac:picMkLst>
            <pc:docMk/>
            <pc:sldMk cId="386785567" sldId="2981"/>
            <ac:picMk id="1026" creationId="{A2E7816E-A18E-57AE-A982-5E310CDAE006}"/>
          </ac:picMkLst>
        </pc:picChg>
        <pc:cxnChg chg="del">
          <ac:chgData name="Anja Prescher" userId="fb7721861d540e87" providerId="LiveId" clId="{128DC76D-D78F-419E-9001-D59E6AACF115}" dt="2023-09-12T05:48:32.656" v="7933" actId="478"/>
          <ac:cxnSpMkLst>
            <pc:docMk/>
            <pc:sldMk cId="386785567" sldId="2981"/>
            <ac:cxnSpMk id="10" creationId="{A07D43C7-89D0-4A31-479A-85EB362D739B}"/>
          </ac:cxnSpMkLst>
        </pc:cxnChg>
        <pc:cxnChg chg="del">
          <ac:chgData name="Anja Prescher" userId="fb7721861d540e87" providerId="LiveId" clId="{128DC76D-D78F-419E-9001-D59E6AACF115}" dt="2023-09-12T05:48:32.656" v="7933" actId="478"/>
          <ac:cxnSpMkLst>
            <pc:docMk/>
            <pc:sldMk cId="386785567" sldId="2981"/>
            <ac:cxnSpMk id="11" creationId="{4FCD3239-264E-1F61-6C18-1EFB357A6771}"/>
          </ac:cxnSpMkLst>
        </pc:cxnChg>
      </pc:sldChg>
      <pc:sldChg chg="addSp delSp modSp add mod">
        <pc:chgData name="Anja Prescher" userId="fb7721861d540e87" providerId="LiveId" clId="{128DC76D-D78F-419E-9001-D59E6AACF115}" dt="2023-09-13T06:32:59.802" v="10800" actId="122"/>
        <pc:sldMkLst>
          <pc:docMk/>
          <pc:sldMk cId="1692244463" sldId="2982"/>
        </pc:sldMkLst>
        <pc:spChg chg="add mod">
          <ac:chgData name="Anja Prescher" userId="fb7721861d540e87" providerId="LiveId" clId="{128DC76D-D78F-419E-9001-D59E6AACF115}" dt="2023-09-13T06:25:27.136" v="10615" actId="20577"/>
          <ac:spMkLst>
            <pc:docMk/>
            <pc:sldMk cId="1692244463" sldId="2982"/>
            <ac:spMk id="3" creationId="{0E653260-105E-C843-D604-C73231CAE790}"/>
          </ac:spMkLst>
        </pc:spChg>
        <pc:spChg chg="del">
          <ac:chgData name="Anja Prescher" userId="fb7721861d540e87" providerId="LiveId" clId="{128DC76D-D78F-419E-9001-D59E6AACF115}" dt="2023-09-12T05:54:20.375" v="7999" actId="478"/>
          <ac:spMkLst>
            <pc:docMk/>
            <pc:sldMk cId="1692244463" sldId="2982"/>
            <ac:spMk id="3" creationId="{73D5029A-6A41-76D1-DF59-AB6C6959C8BD}"/>
          </ac:spMkLst>
        </pc:spChg>
        <pc:spChg chg="del">
          <ac:chgData name="Anja Prescher" userId="fb7721861d540e87" providerId="LiveId" clId="{128DC76D-D78F-419E-9001-D59E6AACF115}" dt="2023-09-12T05:54:20.375" v="7999" actId="478"/>
          <ac:spMkLst>
            <pc:docMk/>
            <pc:sldMk cId="1692244463" sldId="2982"/>
            <ac:spMk id="4" creationId="{AEB1B2AC-21C4-8E66-5B3F-D26DFA1A38E6}"/>
          </ac:spMkLst>
        </pc:spChg>
        <pc:spChg chg="add del mod">
          <ac:chgData name="Anja Prescher" userId="fb7721861d540e87" providerId="LiveId" clId="{128DC76D-D78F-419E-9001-D59E6AACF115}" dt="2023-09-13T06:20:44.962" v="10404" actId="478"/>
          <ac:spMkLst>
            <pc:docMk/>
            <pc:sldMk cId="1692244463" sldId="2982"/>
            <ac:spMk id="4" creationId="{B186B376-4C3B-84E4-8CD7-98D7FF38A129}"/>
          </ac:spMkLst>
        </pc:spChg>
        <pc:spChg chg="add del mod">
          <ac:chgData name="Anja Prescher" userId="fb7721861d540e87" providerId="LiveId" clId="{128DC76D-D78F-419E-9001-D59E6AACF115}" dt="2023-09-12T05:54:28.728" v="8002" actId="478"/>
          <ac:spMkLst>
            <pc:docMk/>
            <pc:sldMk cId="1692244463" sldId="2982"/>
            <ac:spMk id="6" creationId="{4C978C5A-69D4-0BE0-6FE3-3259E461E23A}"/>
          </ac:spMkLst>
        </pc:spChg>
        <pc:spChg chg="add del mod">
          <ac:chgData name="Anja Prescher" userId="fb7721861d540e87" providerId="LiveId" clId="{128DC76D-D78F-419E-9001-D59E6AACF115}" dt="2023-09-13T06:20:41.338" v="10403" actId="478"/>
          <ac:spMkLst>
            <pc:docMk/>
            <pc:sldMk cId="1692244463" sldId="2982"/>
            <ac:spMk id="6" creationId="{7B971FB8-463E-7278-B5D6-B79869F24855}"/>
          </ac:spMkLst>
        </pc:spChg>
        <pc:spChg chg="add del mod">
          <ac:chgData name="Anja Prescher" userId="fb7721861d540e87" providerId="LiveId" clId="{128DC76D-D78F-419E-9001-D59E6AACF115}" dt="2023-09-13T06:16:56.231" v="10306" actId="478"/>
          <ac:spMkLst>
            <pc:docMk/>
            <pc:sldMk cId="1692244463" sldId="2982"/>
            <ac:spMk id="7" creationId="{8410A11E-3051-3DCF-3FE9-958BFA75FE04}"/>
          </ac:spMkLst>
        </pc:spChg>
        <pc:spChg chg="del">
          <ac:chgData name="Anja Prescher" userId="fb7721861d540e87" providerId="LiveId" clId="{128DC76D-D78F-419E-9001-D59E6AACF115}" dt="2023-09-12T05:54:20.375" v="7999" actId="478"/>
          <ac:spMkLst>
            <pc:docMk/>
            <pc:sldMk cId="1692244463" sldId="2982"/>
            <ac:spMk id="7" creationId="{CF39C5A1-C698-C108-6ECA-A40A4B56C212}"/>
          </ac:spMkLst>
        </pc:spChg>
        <pc:spChg chg="add del mod">
          <ac:chgData name="Anja Prescher" userId="fb7721861d540e87" providerId="LiveId" clId="{128DC76D-D78F-419E-9001-D59E6AACF115}" dt="2023-09-13T06:11:36.274" v="10169" actId="478"/>
          <ac:spMkLst>
            <pc:docMk/>
            <pc:sldMk cId="1692244463" sldId="2982"/>
            <ac:spMk id="9" creationId="{56FDA1FD-2E0B-E6CA-D5AE-44D9021AFF16}"/>
          </ac:spMkLst>
        </pc:spChg>
        <pc:spChg chg="add mod">
          <ac:chgData name="Anja Prescher" userId="fb7721861d540e87" providerId="LiveId" clId="{128DC76D-D78F-419E-9001-D59E6AACF115}" dt="2023-09-13T06:32:04.540" v="10758" actId="1076"/>
          <ac:spMkLst>
            <pc:docMk/>
            <pc:sldMk cId="1692244463" sldId="2982"/>
            <ac:spMk id="10" creationId="{08FCB976-7ADC-6F26-9FBA-AEB919DEE39B}"/>
          </ac:spMkLst>
        </pc:spChg>
        <pc:spChg chg="del mod">
          <ac:chgData name="Anja Prescher" userId="fb7721861d540e87" providerId="LiveId" clId="{128DC76D-D78F-419E-9001-D59E6AACF115}" dt="2023-09-12T05:54:26.182" v="8001" actId="478"/>
          <ac:spMkLst>
            <pc:docMk/>
            <pc:sldMk cId="1692244463" sldId="2982"/>
            <ac:spMk id="12" creationId="{A1F02354-6DD2-D361-937B-D14A22CFF4DC}"/>
          </ac:spMkLst>
        </pc:spChg>
        <pc:spChg chg="del">
          <ac:chgData name="Anja Prescher" userId="fb7721861d540e87" providerId="LiveId" clId="{128DC76D-D78F-419E-9001-D59E6AACF115}" dt="2023-09-12T05:54:20.375" v="7999" actId="478"/>
          <ac:spMkLst>
            <pc:docMk/>
            <pc:sldMk cId="1692244463" sldId="2982"/>
            <ac:spMk id="14" creationId="{22C84056-1940-CC46-B8B9-42F5763783CD}"/>
          </ac:spMkLst>
        </pc:spChg>
        <pc:spChg chg="add mod">
          <ac:chgData name="Anja Prescher" userId="fb7721861d540e87" providerId="LiveId" clId="{128DC76D-D78F-419E-9001-D59E6AACF115}" dt="2023-09-13T06:32:14.984" v="10759" actId="1076"/>
          <ac:spMkLst>
            <pc:docMk/>
            <pc:sldMk cId="1692244463" sldId="2982"/>
            <ac:spMk id="20" creationId="{0E21ACFC-7035-6152-B54A-67ADB389FD17}"/>
          </ac:spMkLst>
        </pc:spChg>
        <pc:graphicFrameChg chg="add mod modGraphic">
          <ac:chgData name="Anja Prescher" userId="fb7721861d540e87" providerId="LiveId" clId="{128DC76D-D78F-419E-9001-D59E6AACF115}" dt="2023-09-13T06:32:55.284" v="10798" actId="242"/>
          <ac:graphicFrameMkLst>
            <pc:docMk/>
            <pc:sldMk cId="1692244463" sldId="2982"/>
            <ac:graphicFrameMk id="8" creationId="{F1AAC49B-C175-DD70-6B4B-EAA87FE98D27}"/>
          </ac:graphicFrameMkLst>
        </pc:graphicFrameChg>
        <pc:graphicFrameChg chg="add mod modGraphic">
          <ac:chgData name="Anja Prescher" userId="fb7721861d540e87" providerId="LiveId" clId="{128DC76D-D78F-419E-9001-D59E6AACF115}" dt="2023-09-13T06:32:59.802" v="10800" actId="122"/>
          <ac:graphicFrameMkLst>
            <pc:docMk/>
            <pc:sldMk cId="1692244463" sldId="2982"/>
            <ac:graphicFrameMk id="21" creationId="{5705B2E7-2DCE-D77F-4FE8-88BB8B73C063}"/>
          </ac:graphicFrameMkLst>
        </pc:graphicFrameChg>
        <pc:picChg chg="add del mod">
          <ac:chgData name="Anja Prescher" userId="fb7721861d540e87" providerId="LiveId" clId="{128DC76D-D78F-419E-9001-D59E6AACF115}" dt="2023-09-13T06:32:45.328" v="10796" actId="478"/>
          <ac:picMkLst>
            <pc:docMk/>
            <pc:sldMk cId="1692244463" sldId="2982"/>
            <ac:picMk id="15" creationId="{24D712CD-9038-3DF8-0729-8C3465BC76C6}"/>
          </ac:picMkLst>
        </pc:picChg>
        <pc:picChg chg="del">
          <ac:chgData name="Anja Prescher" userId="fb7721861d540e87" providerId="LiveId" clId="{128DC76D-D78F-419E-9001-D59E6AACF115}" dt="2023-09-12T05:54:20.375" v="7999" actId="478"/>
          <ac:picMkLst>
            <pc:docMk/>
            <pc:sldMk cId="1692244463" sldId="2982"/>
            <ac:picMk id="16" creationId="{C062E729-E011-7170-B081-7135A7B2BE34}"/>
          </ac:picMkLst>
        </pc:picChg>
        <pc:picChg chg="del">
          <ac:chgData name="Anja Prescher" userId="fb7721861d540e87" providerId="LiveId" clId="{128DC76D-D78F-419E-9001-D59E6AACF115}" dt="2023-09-12T05:54:20.375" v="7999" actId="478"/>
          <ac:picMkLst>
            <pc:docMk/>
            <pc:sldMk cId="1692244463" sldId="2982"/>
            <ac:picMk id="17" creationId="{0098C00A-A205-1E73-E6AC-4B1228B8D36D}"/>
          </ac:picMkLst>
        </pc:picChg>
        <pc:picChg chg="del">
          <ac:chgData name="Anja Prescher" userId="fb7721861d540e87" providerId="LiveId" clId="{128DC76D-D78F-419E-9001-D59E6AACF115}" dt="2023-09-12T05:54:20.375" v="7999" actId="478"/>
          <ac:picMkLst>
            <pc:docMk/>
            <pc:sldMk cId="1692244463" sldId="2982"/>
            <ac:picMk id="18" creationId="{0AF97F86-DE0B-204D-CDCF-D6EB9784EC57}"/>
          </ac:picMkLst>
        </pc:picChg>
        <pc:picChg chg="add del mod">
          <ac:chgData name="Anja Prescher" userId="fb7721861d540e87" providerId="LiveId" clId="{128DC76D-D78F-419E-9001-D59E6AACF115}" dt="2023-09-13T06:25:12.707" v="10602" actId="478"/>
          <ac:picMkLst>
            <pc:docMk/>
            <pc:sldMk cId="1692244463" sldId="2982"/>
            <ac:picMk id="2050" creationId="{4DBDA599-9019-2E18-FAAF-66A81A092E23}"/>
          </ac:picMkLst>
        </pc:picChg>
        <pc:picChg chg="add del mod">
          <ac:chgData name="Anja Prescher" userId="fb7721861d540e87" providerId="LiveId" clId="{128DC76D-D78F-419E-9001-D59E6AACF115}" dt="2023-09-13T06:25:12.707" v="10602" actId="478"/>
          <ac:picMkLst>
            <pc:docMk/>
            <pc:sldMk cId="1692244463" sldId="2982"/>
            <ac:picMk id="2052" creationId="{EF56FE20-381B-6D4A-4AF1-61E5FB042858}"/>
          </ac:picMkLst>
        </pc:picChg>
        <pc:picChg chg="add del mod">
          <ac:chgData name="Anja Prescher" userId="fb7721861d540e87" providerId="LiveId" clId="{128DC76D-D78F-419E-9001-D59E6AACF115}" dt="2023-09-13T06:25:12.707" v="10602" actId="478"/>
          <ac:picMkLst>
            <pc:docMk/>
            <pc:sldMk cId="1692244463" sldId="2982"/>
            <ac:picMk id="2054" creationId="{F0BBF78B-2709-59A7-E29E-9F2516893D88}"/>
          </ac:picMkLst>
        </pc:picChg>
        <pc:picChg chg="add mod">
          <ac:chgData name="Anja Prescher" userId="fb7721861d540e87" providerId="LiveId" clId="{128DC76D-D78F-419E-9001-D59E6AACF115}" dt="2023-09-13T06:32:04.540" v="10758" actId="1076"/>
          <ac:picMkLst>
            <pc:docMk/>
            <pc:sldMk cId="1692244463" sldId="2982"/>
            <ac:picMk id="2056" creationId="{86E578E2-0E13-F60B-0FF5-B6539D4CC04E}"/>
          </ac:picMkLst>
        </pc:picChg>
        <pc:picChg chg="add mod">
          <ac:chgData name="Anja Prescher" userId="fb7721861d540e87" providerId="LiveId" clId="{128DC76D-D78F-419E-9001-D59E6AACF115}" dt="2023-09-13T06:32:04.540" v="10758" actId="1076"/>
          <ac:picMkLst>
            <pc:docMk/>
            <pc:sldMk cId="1692244463" sldId="2982"/>
            <ac:picMk id="2058" creationId="{D9EE943D-A494-4CCE-8ACD-6EB98346D684}"/>
          </ac:picMkLst>
        </pc:picChg>
        <pc:picChg chg="add mod">
          <ac:chgData name="Anja Prescher" userId="fb7721861d540e87" providerId="LiveId" clId="{128DC76D-D78F-419E-9001-D59E6AACF115}" dt="2023-09-13T06:32:04.540" v="10758" actId="1076"/>
          <ac:picMkLst>
            <pc:docMk/>
            <pc:sldMk cId="1692244463" sldId="2982"/>
            <ac:picMk id="2060" creationId="{A87B429D-94EA-3D6F-7F04-63CC5A2BC31E}"/>
          </ac:picMkLst>
        </pc:picChg>
        <pc:cxnChg chg="del">
          <ac:chgData name="Anja Prescher" userId="fb7721861d540e87" providerId="LiveId" clId="{128DC76D-D78F-419E-9001-D59E6AACF115}" dt="2023-09-12T05:54:20.375" v="7999" actId="478"/>
          <ac:cxnSpMkLst>
            <pc:docMk/>
            <pc:sldMk cId="1692244463" sldId="2982"/>
            <ac:cxnSpMk id="10" creationId="{A07D43C7-89D0-4A31-479A-85EB362D739B}"/>
          </ac:cxnSpMkLst>
        </pc:cxnChg>
        <pc:cxnChg chg="del">
          <ac:chgData name="Anja Prescher" userId="fb7721861d540e87" providerId="LiveId" clId="{128DC76D-D78F-419E-9001-D59E6AACF115}" dt="2023-09-12T05:54:20.375" v="7999" actId="478"/>
          <ac:cxnSpMkLst>
            <pc:docMk/>
            <pc:sldMk cId="1692244463" sldId="2982"/>
            <ac:cxnSpMk id="11" creationId="{4FCD3239-264E-1F61-6C18-1EFB357A6771}"/>
          </ac:cxnSpMkLst>
        </pc:cxnChg>
        <pc:cxnChg chg="add mod">
          <ac:chgData name="Anja Prescher" userId="fb7721861d540e87" providerId="LiveId" clId="{128DC76D-D78F-419E-9001-D59E6AACF115}" dt="2023-09-13T06:32:04.540" v="10758" actId="1076"/>
          <ac:cxnSpMkLst>
            <pc:docMk/>
            <pc:sldMk cId="1692244463" sldId="2982"/>
            <ac:cxnSpMk id="12" creationId="{58C4A1EC-C149-06C9-F392-8ABF1138AF0F}"/>
          </ac:cxnSpMkLst>
        </pc:cxnChg>
        <pc:cxnChg chg="add mod">
          <ac:chgData name="Anja Prescher" userId="fb7721861d540e87" providerId="LiveId" clId="{128DC76D-D78F-419E-9001-D59E6AACF115}" dt="2023-09-13T06:32:04.540" v="10758" actId="1076"/>
          <ac:cxnSpMkLst>
            <pc:docMk/>
            <pc:sldMk cId="1692244463" sldId="2982"/>
            <ac:cxnSpMk id="14" creationId="{8119264B-AE07-5099-22CE-14800D4BF9C0}"/>
          </ac:cxnSpMkLst>
        </pc:cxnChg>
        <pc:cxnChg chg="add mod">
          <ac:chgData name="Anja Prescher" userId="fb7721861d540e87" providerId="LiveId" clId="{128DC76D-D78F-419E-9001-D59E6AACF115}" dt="2023-09-13T06:32:04.540" v="10758" actId="1076"/>
          <ac:cxnSpMkLst>
            <pc:docMk/>
            <pc:sldMk cId="1692244463" sldId="2982"/>
            <ac:cxnSpMk id="16" creationId="{A0978023-43AA-7899-2DDF-E28BA3A48414}"/>
          </ac:cxnSpMkLst>
        </pc:cxnChg>
        <pc:cxnChg chg="add mod">
          <ac:chgData name="Anja Prescher" userId="fb7721861d540e87" providerId="LiveId" clId="{128DC76D-D78F-419E-9001-D59E6AACF115}" dt="2023-09-13T06:32:04.540" v="10758" actId="1076"/>
          <ac:cxnSpMkLst>
            <pc:docMk/>
            <pc:sldMk cId="1692244463" sldId="2982"/>
            <ac:cxnSpMk id="17" creationId="{767D4581-9762-5538-AF65-F42B57A2C3EE}"/>
          </ac:cxnSpMkLst>
        </pc:cxnChg>
        <pc:cxnChg chg="add mod">
          <ac:chgData name="Anja Prescher" userId="fb7721861d540e87" providerId="LiveId" clId="{128DC76D-D78F-419E-9001-D59E6AACF115}" dt="2023-09-13T06:32:04.540" v="10758" actId="1076"/>
          <ac:cxnSpMkLst>
            <pc:docMk/>
            <pc:sldMk cId="1692244463" sldId="2982"/>
            <ac:cxnSpMk id="18" creationId="{C102DEC2-FFCA-C56F-AF36-96597CA8D01B}"/>
          </ac:cxnSpMkLst>
        </pc:cxnChg>
        <pc:cxnChg chg="add mod">
          <ac:chgData name="Anja Prescher" userId="fb7721861d540e87" providerId="LiveId" clId="{128DC76D-D78F-419E-9001-D59E6AACF115}" dt="2023-09-13T06:32:04.540" v="10758" actId="1076"/>
          <ac:cxnSpMkLst>
            <pc:docMk/>
            <pc:sldMk cId="1692244463" sldId="2982"/>
            <ac:cxnSpMk id="19" creationId="{7AA86D7C-2299-B008-67F9-B6AE3188C241}"/>
          </ac:cxnSpMkLst>
        </pc:cxnChg>
      </pc:sldChg>
      <pc:sldChg chg="add del">
        <pc:chgData name="Anja Prescher" userId="fb7721861d540e87" providerId="LiveId" clId="{128DC76D-D78F-419E-9001-D59E6AACF115}" dt="2023-09-13T04:55:57.404" v="9380" actId="47"/>
        <pc:sldMkLst>
          <pc:docMk/>
          <pc:sldMk cId="90077818" sldId="2983"/>
        </pc:sldMkLst>
      </pc:sldChg>
      <pc:sldChg chg="addSp delSp modSp add mod delAnim">
        <pc:chgData name="Anja Prescher" userId="fb7721861d540e87" providerId="LiveId" clId="{128DC76D-D78F-419E-9001-D59E6AACF115}" dt="2023-09-15T16:15:16.025" v="13058" actId="20577"/>
        <pc:sldMkLst>
          <pc:docMk/>
          <pc:sldMk cId="3254452823" sldId="2983"/>
        </pc:sldMkLst>
        <pc:spChg chg="mod">
          <ac:chgData name="Anja Prescher" userId="fb7721861d540e87" providerId="LiveId" clId="{128DC76D-D78F-419E-9001-D59E6AACF115}" dt="2023-09-15T16:15:16.025" v="13058" actId="20577"/>
          <ac:spMkLst>
            <pc:docMk/>
            <pc:sldMk cId="3254452823" sldId="2983"/>
            <ac:spMk id="3" creationId="{C12402C0-A2D4-44CC-BE50-B8CD8ACE34CC}"/>
          </ac:spMkLst>
        </pc:spChg>
        <pc:spChg chg="add mod">
          <ac:chgData name="Anja Prescher" userId="fb7721861d540e87" providerId="LiveId" clId="{128DC76D-D78F-419E-9001-D59E6AACF115}" dt="2023-09-13T05:44:36.436" v="9975" actId="20577"/>
          <ac:spMkLst>
            <pc:docMk/>
            <pc:sldMk cId="3254452823" sldId="2983"/>
            <ac:spMk id="5" creationId="{A8CE5273-3FBD-9994-1B40-E4CCCF755507}"/>
          </ac:spMkLst>
        </pc:spChg>
        <pc:spChg chg="add mod">
          <ac:chgData name="Anja Prescher" userId="fb7721861d540e87" providerId="LiveId" clId="{128DC76D-D78F-419E-9001-D59E6AACF115}" dt="2023-09-15T16:14:54.129" v="13055" actId="1076"/>
          <ac:spMkLst>
            <pc:docMk/>
            <pc:sldMk cId="3254452823" sldId="2983"/>
            <ac:spMk id="6" creationId="{9FAD7C88-A111-F6B5-B61E-8373FEDC40A2}"/>
          </ac:spMkLst>
        </pc:spChg>
        <pc:spChg chg="add mod">
          <ac:chgData name="Anja Prescher" userId="fb7721861d540e87" providerId="LiveId" clId="{128DC76D-D78F-419E-9001-D59E6AACF115}" dt="2023-09-15T16:14:54.129" v="13055" actId="1076"/>
          <ac:spMkLst>
            <pc:docMk/>
            <pc:sldMk cId="3254452823" sldId="2983"/>
            <ac:spMk id="7" creationId="{F2FACC43-8598-4C89-8B9B-987B01F6793E}"/>
          </ac:spMkLst>
        </pc:spChg>
        <pc:spChg chg="add mod">
          <ac:chgData name="Anja Prescher" userId="fb7721861d540e87" providerId="LiveId" clId="{128DC76D-D78F-419E-9001-D59E6AACF115}" dt="2023-09-15T16:14:54.129" v="13055" actId="1076"/>
          <ac:spMkLst>
            <pc:docMk/>
            <pc:sldMk cId="3254452823" sldId="2983"/>
            <ac:spMk id="8" creationId="{2940E78A-0282-8449-96BC-DC4754BD3182}"/>
          </ac:spMkLst>
        </pc:spChg>
        <pc:spChg chg="add del mod">
          <ac:chgData name="Anja Prescher" userId="fb7721861d540e87" providerId="LiveId" clId="{128DC76D-D78F-419E-9001-D59E6AACF115}" dt="2023-09-15T16:14:53.862" v="13054"/>
          <ac:spMkLst>
            <pc:docMk/>
            <pc:sldMk cId="3254452823" sldId="2983"/>
            <ac:spMk id="9" creationId="{2ACE47D8-CA12-A377-F709-ACE09DE6D5BE}"/>
          </ac:spMkLst>
        </pc:spChg>
        <pc:spChg chg="del">
          <ac:chgData name="Anja Prescher" userId="fb7721861d540e87" providerId="LiveId" clId="{128DC76D-D78F-419E-9001-D59E6AACF115}" dt="2023-09-13T05:18:15.523" v="9582" actId="478"/>
          <ac:spMkLst>
            <pc:docMk/>
            <pc:sldMk cId="3254452823" sldId="2983"/>
            <ac:spMk id="13" creationId="{98512370-B3CA-E149-D633-AD87BA5A1C7E}"/>
          </ac:spMkLst>
        </pc:spChg>
        <pc:spChg chg="del">
          <ac:chgData name="Anja Prescher" userId="fb7721861d540e87" providerId="LiveId" clId="{128DC76D-D78F-419E-9001-D59E6AACF115}" dt="2023-09-13T05:18:15.523" v="9582" actId="478"/>
          <ac:spMkLst>
            <pc:docMk/>
            <pc:sldMk cId="3254452823" sldId="2983"/>
            <ac:spMk id="14" creationId="{94FFEFDC-3F7F-E9AC-BEDF-12E5DED3DB95}"/>
          </ac:spMkLst>
        </pc:spChg>
        <pc:spChg chg="del">
          <ac:chgData name="Anja Prescher" userId="fb7721861d540e87" providerId="LiveId" clId="{128DC76D-D78F-419E-9001-D59E6AACF115}" dt="2023-09-13T05:18:15.523" v="9582" actId="478"/>
          <ac:spMkLst>
            <pc:docMk/>
            <pc:sldMk cId="3254452823" sldId="2983"/>
            <ac:spMk id="15" creationId="{8B7AF6D2-61A7-B013-A2EC-24C91C5B5AB8}"/>
          </ac:spMkLst>
        </pc:spChg>
        <pc:spChg chg="del">
          <ac:chgData name="Anja Prescher" userId="fb7721861d540e87" providerId="LiveId" clId="{128DC76D-D78F-419E-9001-D59E6AACF115}" dt="2023-09-13T05:18:15.523" v="9582" actId="478"/>
          <ac:spMkLst>
            <pc:docMk/>
            <pc:sldMk cId="3254452823" sldId="2983"/>
            <ac:spMk id="16" creationId="{5320930C-23D9-A348-CCDE-C27DFC3C4D31}"/>
          </ac:spMkLst>
        </pc:spChg>
        <pc:spChg chg="del">
          <ac:chgData name="Anja Prescher" userId="fb7721861d540e87" providerId="LiveId" clId="{128DC76D-D78F-419E-9001-D59E6AACF115}" dt="2023-09-13T05:18:15.523" v="9582" actId="478"/>
          <ac:spMkLst>
            <pc:docMk/>
            <pc:sldMk cId="3254452823" sldId="2983"/>
            <ac:spMk id="31" creationId="{58E3AC3F-79FA-AFF3-0436-2EF8C560F8ED}"/>
          </ac:spMkLst>
        </pc:spChg>
        <pc:spChg chg="del">
          <ac:chgData name="Anja Prescher" userId="fb7721861d540e87" providerId="LiveId" clId="{128DC76D-D78F-419E-9001-D59E6AACF115}" dt="2023-09-13T05:18:15.523" v="9582" actId="478"/>
          <ac:spMkLst>
            <pc:docMk/>
            <pc:sldMk cId="3254452823" sldId="2983"/>
            <ac:spMk id="32" creationId="{DE6EE22B-F0DA-995C-2A6E-6731A6EA0D45}"/>
          </ac:spMkLst>
        </pc:spChg>
        <pc:spChg chg="del">
          <ac:chgData name="Anja Prescher" userId="fb7721861d540e87" providerId="LiveId" clId="{128DC76D-D78F-419E-9001-D59E6AACF115}" dt="2023-09-13T05:18:15.523" v="9582" actId="478"/>
          <ac:spMkLst>
            <pc:docMk/>
            <pc:sldMk cId="3254452823" sldId="2983"/>
            <ac:spMk id="33" creationId="{7524DA3E-7AE9-8BDF-DEDE-11517663A945}"/>
          </ac:spMkLst>
        </pc:spChg>
        <pc:spChg chg="del">
          <ac:chgData name="Anja Prescher" userId="fb7721861d540e87" providerId="LiveId" clId="{128DC76D-D78F-419E-9001-D59E6AACF115}" dt="2023-09-13T05:18:15.523" v="9582" actId="478"/>
          <ac:spMkLst>
            <pc:docMk/>
            <pc:sldMk cId="3254452823" sldId="2983"/>
            <ac:spMk id="34" creationId="{BAC48637-9915-76F3-D399-94930693099D}"/>
          </ac:spMkLst>
        </pc:spChg>
        <pc:spChg chg="del">
          <ac:chgData name="Anja Prescher" userId="fb7721861d540e87" providerId="LiveId" clId="{128DC76D-D78F-419E-9001-D59E6AACF115}" dt="2023-09-13T05:18:15.523" v="9582" actId="478"/>
          <ac:spMkLst>
            <pc:docMk/>
            <pc:sldMk cId="3254452823" sldId="2983"/>
            <ac:spMk id="1043" creationId="{4300E05D-4EC1-5812-5FE2-A89B9D033416}"/>
          </ac:spMkLst>
        </pc:spChg>
        <pc:spChg chg="del">
          <ac:chgData name="Anja Prescher" userId="fb7721861d540e87" providerId="LiveId" clId="{128DC76D-D78F-419E-9001-D59E6AACF115}" dt="2023-09-13T05:18:18.359" v="9583" actId="478"/>
          <ac:spMkLst>
            <pc:docMk/>
            <pc:sldMk cId="3254452823" sldId="2983"/>
            <ac:spMk id="1045" creationId="{EB3C8F6E-BFCA-60B4-2003-EC590EE17491}"/>
          </ac:spMkLst>
        </pc:spChg>
        <pc:spChg chg="del">
          <ac:chgData name="Anja Prescher" userId="fb7721861d540e87" providerId="LiveId" clId="{128DC76D-D78F-419E-9001-D59E6AACF115}" dt="2023-09-13T05:18:15.523" v="9582" actId="478"/>
          <ac:spMkLst>
            <pc:docMk/>
            <pc:sldMk cId="3254452823" sldId="2983"/>
            <ac:spMk id="1046" creationId="{DEB31D80-29BF-9D0D-216C-EA0D02B30796}"/>
          </ac:spMkLst>
        </pc:spChg>
        <pc:spChg chg="del">
          <ac:chgData name="Anja Prescher" userId="fb7721861d540e87" providerId="LiveId" clId="{128DC76D-D78F-419E-9001-D59E6AACF115}" dt="2023-09-13T05:18:15.523" v="9582" actId="478"/>
          <ac:spMkLst>
            <pc:docMk/>
            <pc:sldMk cId="3254452823" sldId="2983"/>
            <ac:spMk id="1047" creationId="{8D4AE2A1-1A4E-B42E-B94E-12BE8CC074D3}"/>
          </ac:spMkLst>
        </pc:spChg>
        <pc:spChg chg="del">
          <ac:chgData name="Anja Prescher" userId="fb7721861d540e87" providerId="LiveId" clId="{128DC76D-D78F-419E-9001-D59E6AACF115}" dt="2023-09-13T05:18:15.523" v="9582" actId="478"/>
          <ac:spMkLst>
            <pc:docMk/>
            <pc:sldMk cId="3254452823" sldId="2983"/>
            <ac:spMk id="1055" creationId="{637FF5D9-3897-6C1F-9E52-9D894B5B785E}"/>
          </ac:spMkLst>
        </pc:spChg>
        <pc:spChg chg="del">
          <ac:chgData name="Anja Prescher" userId="fb7721861d540e87" providerId="LiveId" clId="{128DC76D-D78F-419E-9001-D59E6AACF115}" dt="2023-09-13T05:18:15.523" v="9582" actId="478"/>
          <ac:spMkLst>
            <pc:docMk/>
            <pc:sldMk cId="3254452823" sldId="2983"/>
            <ac:spMk id="1056" creationId="{31D5267C-3B48-1515-FBAA-A233B43BF747}"/>
          </ac:spMkLst>
        </pc:spChg>
        <pc:spChg chg="del">
          <ac:chgData name="Anja Prescher" userId="fb7721861d540e87" providerId="LiveId" clId="{128DC76D-D78F-419E-9001-D59E6AACF115}" dt="2023-09-13T05:18:15.523" v="9582" actId="478"/>
          <ac:spMkLst>
            <pc:docMk/>
            <pc:sldMk cId="3254452823" sldId="2983"/>
            <ac:spMk id="1083" creationId="{9F066DFE-A509-7390-D022-F8951DC202FB}"/>
          </ac:spMkLst>
        </pc:spChg>
        <pc:spChg chg="del">
          <ac:chgData name="Anja Prescher" userId="fb7721861d540e87" providerId="LiveId" clId="{128DC76D-D78F-419E-9001-D59E6AACF115}" dt="2023-09-13T05:18:15.523" v="9582" actId="478"/>
          <ac:spMkLst>
            <pc:docMk/>
            <pc:sldMk cId="3254452823" sldId="2983"/>
            <ac:spMk id="1084" creationId="{0A189CE1-01AA-FD4C-866B-5327B80BB411}"/>
          </ac:spMkLst>
        </pc:spChg>
        <pc:spChg chg="del">
          <ac:chgData name="Anja Prescher" userId="fb7721861d540e87" providerId="LiveId" clId="{128DC76D-D78F-419E-9001-D59E6AACF115}" dt="2023-09-13T05:18:15.523" v="9582" actId="478"/>
          <ac:spMkLst>
            <pc:docMk/>
            <pc:sldMk cId="3254452823" sldId="2983"/>
            <ac:spMk id="1085" creationId="{DCA3ED69-4BF1-994E-1581-BCB4FCC0A20D}"/>
          </ac:spMkLst>
        </pc:spChg>
        <pc:spChg chg="del">
          <ac:chgData name="Anja Prescher" userId="fb7721861d540e87" providerId="LiveId" clId="{128DC76D-D78F-419E-9001-D59E6AACF115}" dt="2023-09-13T05:18:15.523" v="9582" actId="478"/>
          <ac:spMkLst>
            <pc:docMk/>
            <pc:sldMk cId="3254452823" sldId="2983"/>
            <ac:spMk id="1086" creationId="{9814A96D-68B4-B253-0703-619620D9AE24}"/>
          </ac:spMkLst>
        </pc:spChg>
        <pc:spChg chg="del">
          <ac:chgData name="Anja Prescher" userId="fb7721861d540e87" providerId="LiveId" clId="{128DC76D-D78F-419E-9001-D59E6AACF115}" dt="2023-09-13T05:17:18.514" v="9455" actId="478"/>
          <ac:spMkLst>
            <pc:docMk/>
            <pc:sldMk cId="3254452823" sldId="2983"/>
            <ac:spMk id="1087" creationId="{0B11ABD9-AEE5-B742-8549-DABA3C47F50C}"/>
          </ac:spMkLst>
        </pc:spChg>
        <pc:spChg chg="del">
          <ac:chgData name="Anja Prescher" userId="fb7721861d540e87" providerId="LiveId" clId="{128DC76D-D78F-419E-9001-D59E6AACF115}" dt="2023-09-13T05:18:15.523" v="9582" actId="478"/>
          <ac:spMkLst>
            <pc:docMk/>
            <pc:sldMk cId="3254452823" sldId="2983"/>
            <ac:spMk id="1093" creationId="{F014673B-A3E0-8A1B-555E-F35DBB83E53A}"/>
          </ac:spMkLst>
        </pc:spChg>
        <pc:spChg chg="del">
          <ac:chgData name="Anja Prescher" userId="fb7721861d540e87" providerId="LiveId" clId="{128DC76D-D78F-419E-9001-D59E6AACF115}" dt="2023-09-13T05:18:15.523" v="9582" actId="478"/>
          <ac:spMkLst>
            <pc:docMk/>
            <pc:sldMk cId="3254452823" sldId="2983"/>
            <ac:spMk id="1094" creationId="{72AFB03B-6EE2-DCAE-CD90-9E4B00D61F6F}"/>
          </ac:spMkLst>
        </pc:spChg>
        <pc:spChg chg="del">
          <ac:chgData name="Anja Prescher" userId="fb7721861d540e87" providerId="LiveId" clId="{128DC76D-D78F-419E-9001-D59E6AACF115}" dt="2023-09-13T05:18:15.523" v="9582" actId="478"/>
          <ac:spMkLst>
            <pc:docMk/>
            <pc:sldMk cId="3254452823" sldId="2983"/>
            <ac:spMk id="1095" creationId="{1D845B75-44B6-9CC2-3C88-EBE13941FEB3}"/>
          </ac:spMkLst>
        </pc:spChg>
        <pc:spChg chg="del">
          <ac:chgData name="Anja Prescher" userId="fb7721861d540e87" providerId="LiveId" clId="{128DC76D-D78F-419E-9001-D59E6AACF115}" dt="2023-09-13T05:18:15.523" v="9582" actId="478"/>
          <ac:spMkLst>
            <pc:docMk/>
            <pc:sldMk cId="3254452823" sldId="2983"/>
            <ac:spMk id="1096" creationId="{72109E82-A8BA-71CE-2867-7EAD7E7FC9FB}"/>
          </ac:spMkLst>
        </pc:spChg>
        <pc:spChg chg="del">
          <ac:chgData name="Anja Prescher" userId="fb7721861d540e87" providerId="LiveId" clId="{128DC76D-D78F-419E-9001-D59E6AACF115}" dt="2023-09-13T05:18:15.523" v="9582" actId="478"/>
          <ac:spMkLst>
            <pc:docMk/>
            <pc:sldMk cId="3254452823" sldId="2983"/>
            <ac:spMk id="1100" creationId="{E5757D37-E793-F9F0-DE09-64C272DA95F6}"/>
          </ac:spMkLst>
        </pc:spChg>
        <pc:spChg chg="del">
          <ac:chgData name="Anja Prescher" userId="fb7721861d540e87" providerId="LiveId" clId="{128DC76D-D78F-419E-9001-D59E6AACF115}" dt="2023-09-13T05:17:22.126" v="9456" actId="478"/>
          <ac:spMkLst>
            <pc:docMk/>
            <pc:sldMk cId="3254452823" sldId="2983"/>
            <ac:spMk id="1102" creationId="{8EEBF84A-E9EE-813B-FAC9-4455AA9BD5E7}"/>
          </ac:spMkLst>
        </pc:spChg>
        <pc:spChg chg="del">
          <ac:chgData name="Anja Prescher" userId="fb7721861d540e87" providerId="LiveId" clId="{128DC76D-D78F-419E-9001-D59E6AACF115}" dt="2023-09-13T05:18:15.523" v="9582" actId="478"/>
          <ac:spMkLst>
            <pc:docMk/>
            <pc:sldMk cId="3254452823" sldId="2983"/>
            <ac:spMk id="1104" creationId="{761E9526-2F31-817E-089D-CC6E6F5E9667}"/>
          </ac:spMkLst>
        </pc:spChg>
        <pc:spChg chg="del">
          <ac:chgData name="Anja Prescher" userId="fb7721861d540e87" providerId="LiveId" clId="{128DC76D-D78F-419E-9001-D59E6AACF115}" dt="2023-09-13T05:18:15.523" v="9582" actId="478"/>
          <ac:spMkLst>
            <pc:docMk/>
            <pc:sldMk cId="3254452823" sldId="2983"/>
            <ac:spMk id="1105" creationId="{C1BF28AA-93FE-4307-34BD-FAF528BEF47C}"/>
          </ac:spMkLst>
        </pc:spChg>
        <pc:spChg chg="del">
          <ac:chgData name="Anja Prescher" userId="fb7721861d540e87" providerId="LiveId" clId="{128DC76D-D78F-419E-9001-D59E6AACF115}" dt="2023-09-13T05:18:15.523" v="9582" actId="478"/>
          <ac:spMkLst>
            <pc:docMk/>
            <pc:sldMk cId="3254452823" sldId="2983"/>
            <ac:spMk id="1106" creationId="{44FC2214-1E30-A4B5-0EB2-8314BC6F0C26}"/>
          </ac:spMkLst>
        </pc:spChg>
        <pc:spChg chg="del">
          <ac:chgData name="Anja Prescher" userId="fb7721861d540e87" providerId="LiveId" clId="{128DC76D-D78F-419E-9001-D59E6AACF115}" dt="2023-09-13T05:17:18.514" v="9455" actId="478"/>
          <ac:spMkLst>
            <pc:docMk/>
            <pc:sldMk cId="3254452823" sldId="2983"/>
            <ac:spMk id="1107" creationId="{373167CB-7E1E-A8B9-CAEB-5CA7DA67C98A}"/>
          </ac:spMkLst>
        </pc:spChg>
        <pc:spChg chg="del">
          <ac:chgData name="Anja Prescher" userId="fb7721861d540e87" providerId="LiveId" clId="{128DC76D-D78F-419E-9001-D59E6AACF115}" dt="2023-09-13T05:17:18.514" v="9455" actId="478"/>
          <ac:spMkLst>
            <pc:docMk/>
            <pc:sldMk cId="3254452823" sldId="2983"/>
            <ac:spMk id="1108" creationId="{30F0B612-29CC-9060-F203-D5795B810E80}"/>
          </ac:spMkLst>
        </pc:spChg>
        <pc:spChg chg="del">
          <ac:chgData name="Anja Prescher" userId="fb7721861d540e87" providerId="LiveId" clId="{128DC76D-D78F-419E-9001-D59E6AACF115}" dt="2023-09-13T05:17:18.514" v="9455" actId="478"/>
          <ac:spMkLst>
            <pc:docMk/>
            <pc:sldMk cId="3254452823" sldId="2983"/>
            <ac:spMk id="1112" creationId="{4FA61671-11CC-8CE8-3A38-A45FF4ACC499}"/>
          </ac:spMkLst>
        </pc:spChg>
        <pc:spChg chg="del">
          <ac:chgData name="Anja Prescher" userId="fb7721861d540e87" providerId="LiveId" clId="{128DC76D-D78F-419E-9001-D59E6AACF115}" dt="2023-09-13T05:17:18.514" v="9455" actId="478"/>
          <ac:spMkLst>
            <pc:docMk/>
            <pc:sldMk cId="3254452823" sldId="2983"/>
            <ac:spMk id="1113" creationId="{1737F68A-F45C-BD86-03AD-DA20B6E01599}"/>
          </ac:spMkLst>
        </pc:spChg>
        <pc:spChg chg="del mod">
          <ac:chgData name="Anja Prescher" userId="fb7721861d540e87" providerId="LiveId" clId="{128DC76D-D78F-419E-9001-D59E6AACF115}" dt="2023-09-13T05:45:09.662" v="9984" actId="478"/>
          <ac:spMkLst>
            <pc:docMk/>
            <pc:sldMk cId="3254452823" sldId="2983"/>
            <ac:spMk id="1118" creationId="{1A739D8E-3D7E-5512-947D-4A11F9A1814B}"/>
          </ac:spMkLst>
        </pc:spChg>
        <pc:spChg chg="del">
          <ac:chgData name="Anja Prescher" userId="fb7721861d540e87" providerId="LiveId" clId="{128DC76D-D78F-419E-9001-D59E6AACF115}" dt="2023-09-13T05:18:15.523" v="9582" actId="478"/>
          <ac:spMkLst>
            <pc:docMk/>
            <pc:sldMk cId="3254452823" sldId="2983"/>
            <ac:spMk id="1120" creationId="{BA3B0692-67B1-8627-BD4E-368EFA9D90C4}"/>
          </ac:spMkLst>
        </pc:spChg>
        <pc:spChg chg="del">
          <ac:chgData name="Anja Prescher" userId="fb7721861d540e87" providerId="LiveId" clId="{128DC76D-D78F-419E-9001-D59E6AACF115}" dt="2023-09-13T05:18:15.523" v="9582" actId="478"/>
          <ac:spMkLst>
            <pc:docMk/>
            <pc:sldMk cId="3254452823" sldId="2983"/>
            <ac:spMk id="1122" creationId="{1673D9A5-F477-E77F-9370-AAC127C00A00}"/>
          </ac:spMkLst>
        </pc:spChg>
        <pc:spChg chg="del">
          <ac:chgData name="Anja Prescher" userId="fb7721861d540e87" providerId="LiveId" clId="{128DC76D-D78F-419E-9001-D59E6AACF115}" dt="2023-09-13T05:17:18.514" v="9455" actId="478"/>
          <ac:spMkLst>
            <pc:docMk/>
            <pc:sldMk cId="3254452823" sldId="2983"/>
            <ac:spMk id="1124" creationId="{161100EA-2DFE-E0D1-7731-299079FFEACA}"/>
          </ac:spMkLst>
        </pc:spChg>
        <pc:spChg chg="del">
          <ac:chgData name="Anja Prescher" userId="fb7721861d540e87" providerId="LiveId" clId="{128DC76D-D78F-419E-9001-D59E6AACF115}" dt="2023-09-13T05:17:18.514" v="9455" actId="478"/>
          <ac:spMkLst>
            <pc:docMk/>
            <pc:sldMk cId="3254452823" sldId="2983"/>
            <ac:spMk id="1125" creationId="{473B06DC-66CC-1C6C-745A-956C4D215A6D}"/>
          </ac:spMkLst>
        </pc:spChg>
        <pc:spChg chg="del">
          <ac:chgData name="Anja Prescher" userId="fb7721861d540e87" providerId="LiveId" clId="{128DC76D-D78F-419E-9001-D59E6AACF115}" dt="2023-09-13T05:17:18.514" v="9455" actId="478"/>
          <ac:spMkLst>
            <pc:docMk/>
            <pc:sldMk cId="3254452823" sldId="2983"/>
            <ac:spMk id="1126" creationId="{BB212C6E-CE41-8C0A-AE20-8DCE05705238}"/>
          </ac:spMkLst>
        </pc:spChg>
        <pc:spChg chg="del">
          <ac:chgData name="Anja Prescher" userId="fb7721861d540e87" providerId="LiveId" clId="{128DC76D-D78F-419E-9001-D59E6AACF115}" dt="2023-09-13T05:17:18.514" v="9455" actId="478"/>
          <ac:spMkLst>
            <pc:docMk/>
            <pc:sldMk cId="3254452823" sldId="2983"/>
            <ac:spMk id="1127" creationId="{822A2DC7-A04C-97A4-3222-3F128FB75EB6}"/>
          </ac:spMkLst>
        </pc:spChg>
        <pc:spChg chg="del">
          <ac:chgData name="Anja Prescher" userId="fb7721861d540e87" providerId="LiveId" clId="{128DC76D-D78F-419E-9001-D59E6AACF115}" dt="2023-09-13T05:17:29.121" v="9458" actId="478"/>
          <ac:spMkLst>
            <pc:docMk/>
            <pc:sldMk cId="3254452823" sldId="2983"/>
            <ac:spMk id="1128" creationId="{246DBF7D-3615-848E-DDD5-B1CC80E64427}"/>
          </ac:spMkLst>
        </pc:spChg>
        <pc:spChg chg="del">
          <ac:chgData name="Anja Prescher" userId="fb7721861d540e87" providerId="LiveId" clId="{128DC76D-D78F-419E-9001-D59E6AACF115}" dt="2023-09-13T05:17:27.098" v="9457" actId="478"/>
          <ac:spMkLst>
            <pc:docMk/>
            <pc:sldMk cId="3254452823" sldId="2983"/>
            <ac:spMk id="1129" creationId="{6ABE853A-AC97-DCCF-BE86-BDF00138A63B}"/>
          </ac:spMkLst>
        </pc:spChg>
        <pc:cxnChg chg="del mod">
          <ac:chgData name="Anja Prescher" userId="fb7721861d540e87" providerId="LiveId" clId="{128DC76D-D78F-419E-9001-D59E6AACF115}" dt="2023-09-13T05:18:15.523" v="9582" actId="478"/>
          <ac:cxnSpMkLst>
            <pc:docMk/>
            <pc:sldMk cId="3254452823" sldId="2983"/>
            <ac:cxnSpMk id="18" creationId="{8A132738-9C6E-7C0C-2CC5-3FDFA6C8D85D}"/>
          </ac:cxnSpMkLst>
        </pc:cxnChg>
        <pc:cxnChg chg="del mod">
          <ac:chgData name="Anja Prescher" userId="fb7721861d540e87" providerId="LiveId" clId="{128DC76D-D78F-419E-9001-D59E6AACF115}" dt="2023-09-13T05:18:15.523" v="9582" actId="478"/>
          <ac:cxnSpMkLst>
            <pc:docMk/>
            <pc:sldMk cId="3254452823" sldId="2983"/>
            <ac:cxnSpMk id="19" creationId="{BB5437CD-9180-79BB-063C-B9021E7B007E}"/>
          </ac:cxnSpMkLst>
        </pc:cxnChg>
        <pc:cxnChg chg="del mod">
          <ac:chgData name="Anja Prescher" userId="fb7721861d540e87" providerId="LiveId" clId="{128DC76D-D78F-419E-9001-D59E6AACF115}" dt="2023-09-13T05:18:15.523" v="9582" actId="478"/>
          <ac:cxnSpMkLst>
            <pc:docMk/>
            <pc:sldMk cId="3254452823" sldId="2983"/>
            <ac:cxnSpMk id="20" creationId="{DB41A3B8-A94A-14EA-D5C7-BA80844AB89B}"/>
          </ac:cxnSpMkLst>
        </pc:cxnChg>
        <pc:cxnChg chg="del mod">
          <ac:chgData name="Anja Prescher" userId="fb7721861d540e87" providerId="LiveId" clId="{128DC76D-D78F-419E-9001-D59E6AACF115}" dt="2023-09-13T05:18:15.523" v="9582" actId="478"/>
          <ac:cxnSpMkLst>
            <pc:docMk/>
            <pc:sldMk cId="3254452823" sldId="2983"/>
            <ac:cxnSpMk id="21" creationId="{B7F18296-850D-007A-CC8F-4831589D93DD}"/>
          </ac:cxnSpMkLst>
        </pc:cxnChg>
        <pc:cxnChg chg="del mod">
          <ac:chgData name="Anja Prescher" userId="fb7721861d540e87" providerId="LiveId" clId="{128DC76D-D78F-419E-9001-D59E6AACF115}" dt="2023-09-13T05:18:15.523" v="9582" actId="478"/>
          <ac:cxnSpMkLst>
            <pc:docMk/>
            <pc:sldMk cId="3254452823" sldId="2983"/>
            <ac:cxnSpMk id="44" creationId="{91BA6011-1A7C-D5B2-8984-360A121BFCEA}"/>
          </ac:cxnSpMkLst>
        </pc:cxnChg>
        <pc:cxnChg chg="del mod">
          <ac:chgData name="Anja Prescher" userId="fb7721861d540e87" providerId="LiveId" clId="{128DC76D-D78F-419E-9001-D59E6AACF115}" dt="2023-09-13T05:18:15.523" v="9582" actId="478"/>
          <ac:cxnSpMkLst>
            <pc:docMk/>
            <pc:sldMk cId="3254452823" sldId="2983"/>
            <ac:cxnSpMk id="50" creationId="{BF3C5A27-F7C2-D495-2E39-3EEFE51507A7}"/>
          </ac:cxnSpMkLst>
        </pc:cxnChg>
        <pc:cxnChg chg="del mod">
          <ac:chgData name="Anja Prescher" userId="fb7721861d540e87" providerId="LiveId" clId="{128DC76D-D78F-419E-9001-D59E6AACF115}" dt="2023-09-13T05:18:15.523" v="9582" actId="478"/>
          <ac:cxnSpMkLst>
            <pc:docMk/>
            <pc:sldMk cId="3254452823" sldId="2983"/>
            <ac:cxnSpMk id="53" creationId="{344BE452-5741-B0F9-488D-FB5F4C62191C}"/>
          </ac:cxnSpMkLst>
        </pc:cxnChg>
        <pc:cxnChg chg="del mod">
          <ac:chgData name="Anja Prescher" userId="fb7721861d540e87" providerId="LiveId" clId="{128DC76D-D78F-419E-9001-D59E6AACF115}" dt="2023-09-13T05:18:15.523" v="9582" actId="478"/>
          <ac:cxnSpMkLst>
            <pc:docMk/>
            <pc:sldMk cId="3254452823" sldId="2983"/>
            <ac:cxnSpMk id="56" creationId="{A76EC035-F728-B6C9-5EC4-E0FCB6BF75BC}"/>
          </ac:cxnSpMkLst>
        </pc:cxnChg>
        <pc:cxnChg chg="del mod">
          <ac:chgData name="Anja Prescher" userId="fb7721861d540e87" providerId="LiveId" clId="{128DC76D-D78F-419E-9001-D59E6AACF115}" dt="2023-09-13T05:18:15.523" v="9582" actId="478"/>
          <ac:cxnSpMkLst>
            <pc:docMk/>
            <pc:sldMk cId="3254452823" sldId="2983"/>
            <ac:cxnSpMk id="59" creationId="{0B1A51CA-1016-D7F0-F017-66BBD1000E75}"/>
          </ac:cxnSpMkLst>
        </pc:cxnChg>
        <pc:cxnChg chg="del mod">
          <ac:chgData name="Anja Prescher" userId="fb7721861d540e87" providerId="LiveId" clId="{128DC76D-D78F-419E-9001-D59E6AACF115}" dt="2023-09-13T05:18:15.523" v="9582" actId="478"/>
          <ac:cxnSpMkLst>
            <pc:docMk/>
            <pc:sldMk cId="3254452823" sldId="2983"/>
            <ac:cxnSpMk id="62" creationId="{8CBA08CE-1D05-820C-E305-C5942F054449}"/>
          </ac:cxnSpMkLst>
        </pc:cxnChg>
        <pc:cxnChg chg="del mod">
          <ac:chgData name="Anja Prescher" userId="fb7721861d540e87" providerId="LiveId" clId="{128DC76D-D78F-419E-9001-D59E6AACF115}" dt="2023-09-13T05:18:15.523" v="9582" actId="478"/>
          <ac:cxnSpMkLst>
            <pc:docMk/>
            <pc:sldMk cId="3254452823" sldId="2983"/>
            <ac:cxnSpMk id="1025" creationId="{251F65F8-0AD6-544F-A979-E72004775A61}"/>
          </ac:cxnSpMkLst>
        </pc:cxnChg>
        <pc:cxnChg chg="del mod">
          <ac:chgData name="Anja Prescher" userId="fb7721861d540e87" providerId="LiveId" clId="{128DC76D-D78F-419E-9001-D59E6AACF115}" dt="2023-09-13T05:18:15.523" v="9582" actId="478"/>
          <ac:cxnSpMkLst>
            <pc:docMk/>
            <pc:sldMk cId="3254452823" sldId="2983"/>
            <ac:cxnSpMk id="1029" creationId="{8A3DC5DB-4D98-6B31-9672-AB3E2DE2DC0A}"/>
          </ac:cxnSpMkLst>
        </pc:cxnChg>
        <pc:cxnChg chg="del mod">
          <ac:chgData name="Anja Prescher" userId="fb7721861d540e87" providerId="LiveId" clId="{128DC76D-D78F-419E-9001-D59E6AACF115}" dt="2023-09-13T05:18:15.523" v="9582" actId="478"/>
          <ac:cxnSpMkLst>
            <pc:docMk/>
            <pc:sldMk cId="3254452823" sldId="2983"/>
            <ac:cxnSpMk id="1032" creationId="{5D80CEE8-98FB-7528-0CD4-58D1E87D2217}"/>
          </ac:cxnSpMkLst>
        </pc:cxnChg>
        <pc:cxnChg chg="del mod">
          <ac:chgData name="Anja Prescher" userId="fb7721861d540e87" providerId="LiveId" clId="{128DC76D-D78F-419E-9001-D59E6AACF115}" dt="2023-09-13T05:18:15.523" v="9582" actId="478"/>
          <ac:cxnSpMkLst>
            <pc:docMk/>
            <pc:sldMk cId="3254452823" sldId="2983"/>
            <ac:cxnSpMk id="1035" creationId="{E42DE9E5-DA94-DC86-891E-97FB75BFB73A}"/>
          </ac:cxnSpMkLst>
        </pc:cxnChg>
        <pc:cxnChg chg="del mod">
          <ac:chgData name="Anja Prescher" userId="fb7721861d540e87" providerId="LiveId" clId="{128DC76D-D78F-419E-9001-D59E6AACF115}" dt="2023-09-13T05:18:15.523" v="9582" actId="478"/>
          <ac:cxnSpMkLst>
            <pc:docMk/>
            <pc:sldMk cId="3254452823" sldId="2983"/>
            <ac:cxnSpMk id="1039" creationId="{A89C4949-96F1-1C9A-4AE2-3557F4450F3E}"/>
          </ac:cxnSpMkLst>
        </pc:cxnChg>
        <pc:cxnChg chg="del mod">
          <ac:chgData name="Anja Prescher" userId="fb7721861d540e87" providerId="LiveId" clId="{128DC76D-D78F-419E-9001-D59E6AACF115}" dt="2023-09-13T05:18:15.523" v="9582" actId="478"/>
          <ac:cxnSpMkLst>
            <pc:docMk/>
            <pc:sldMk cId="3254452823" sldId="2983"/>
            <ac:cxnSpMk id="1061" creationId="{54C9E17A-503D-39A3-9638-26C8535F916B}"/>
          </ac:cxnSpMkLst>
        </pc:cxnChg>
        <pc:cxnChg chg="del mod">
          <ac:chgData name="Anja Prescher" userId="fb7721861d540e87" providerId="LiveId" clId="{128DC76D-D78F-419E-9001-D59E6AACF115}" dt="2023-09-13T05:18:15.523" v="9582" actId="478"/>
          <ac:cxnSpMkLst>
            <pc:docMk/>
            <pc:sldMk cId="3254452823" sldId="2983"/>
            <ac:cxnSpMk id="1064" creationId="{3B52AA7B-AD42-3F47-184B-F7C2959F9D74}"/>
          </ac:cxnSpMkLst>
        </pc:cxnChg>
        <pc:cxnChg chg="del mod">
          <ac:chgData name="Anja Prescher" userId="fb7721861d540e87" providerId="LiveId" clId="{128DC76D-D78F-419E-9001-D59E6AACF115}" dt="2023-09-13T05:18:15.523" v="9582" actId="478"/>
          <ac:cxnSpMkLst>
            <pc:docMk/>
            <pc:sldMk cId="3254452823" sldId="2983"/>
            <ac:cxnSpMk id="1067" creationId="{084079FD-F694-5E03-4D6E-58DC25718F97}"/>
          </ac:cxnSpMkLst>
        </pc:cxnChg>
        <pc:cxnChg chg="del mod">
          <ac:chgData name="Anja Prescher" userId="fb7721861d540e87" providerId="LiveId" clId="{128DC76D-D78F-419E-9001-D59E6AACF115}" dt="2023-09-13T05:18:15.523" v="9582" actId="478"/>
          <ac:cxnSpMkLst>
            <pc:docMk/>
            <pc:sldMk cId="3254452823" sldId="2983"/>
            <ac:cxnSpMk id="1070" creationId="{5E5A97E9-BF9A-0CD7-34BA-96419EA34830}"/>
          </ac:cxnSpMkLst>
        </pc:cxnChg>
        <pc:cxnChg chg="del mod">
          <ac:chgData name="Anja Prescher" userId="fb7721861d540e87" providerId="LiveId" clId="{128DC76D-D78F-419E-9001-D59E6AACF115}" dt="2023-09-13T05:18:15.523" v="9582" actId="478"/>
          <ac:cxnSpMkLst>
            <pc:docMk/>
            <pc:sldMk cId="3254452823" sldId="2983"/>
            <ac:cxnSpMk id="1075" creationId="{0BFCC106-CA20-C36B-C782-B81A7C395D68}"/>
          </ac:cxnSpMkLst>
        </pc:cxnChg>
        <pc:cxnChg chg="del">
          <ac:chgData name="Anja Prescher" userId="fb7721861d540e87" providerId="LiveId" clId="{128DC76D-D78F-419E-9001-D59E6AACF115}" dt="2023-09-13T05:17:18.514" v="9455" actId="478"/>
          <ac:cxnSpMkLst>
            <pc:docMk/>
            <pc:sldMk cId="3254452823" sldId="2983"/>
            <ac:cxnSpMk id="1111" creationId="{18D2177A-BC2F-AE8E-F159-AC9E4E1F0541}"/>
          </ac:cxnSpMkLst>
        </pc:cxnChg>
      </pc:sldChg>
      <pc:sldChg chg="addSp delSp modSp add mod ord">
        <pc:chgData name="Anja Prescher" userId="fb7721861d540e87" providerId="LiveId" clId="{128DC76D-D78F-419E-9001-D59E6AACF115}" dt="2023-09-17T07:18:15.743" v="22922" actId="6549"/>
        <pc:sldMkLst>
          <pc:docMk/>
          <pc:sldMk cId="882521993" sldId="2984"/>
        </pc:sldMkLst>
        <pc:spChg chg="mod">
          <ac:chgData name="Anja Prescher" userId="fb7721861d540e87" providerId="LiveId" clId="{128DC76D-D78F-419E-9001-D59E6AACF115}" dt="2023-09-16T04:58:32.980" v="16510" actId="20577"/>
          <ac:spMkLst>
            <pc:docMk/>
            <pc:sldMk cId="882521993" sldId="2984"/>
            <ac:spMk id="2" creationId="{1737FF36-0477-358C-CB6C-A4A0DFFAFE71}"/>
          </ac:spMkLst>
        </pc:spChg>
        <pc:spChg chg="del">
          <ac:chgData name="Anja Prescher" userId="fb7721861d540e87" providerId="LiveId" clId="{128DC76D-D78F-419E-9001-D59E6AACF115}" dt="2023-09-13T07:25:14.534" v="12409" actId="478"/>
          <ac:spMkLst>
            <pc:docMk/>
            <pc:sldMk cId="882521993" sldId="2984"/>
            <ac:spMk id="3" creationId="{3C08BB06-4BF0-5042-1ED9-584A7142DCF4}"/>
          </ac:spMkLst>
        </pc:spChg>
        <pc:spChg chg="add del mod">
          <ac:chgData name="Anja Prescher" userId="fb7721861d540e87" providerId="LiveId" clId="{128DC76D-D78F-419E-9001-D59E6AACF115}" dt="2023-09-15T23:20:44.542" v="14314" actId="478"/>
          <ac:spMkLst>
            <pc:docMk/>
            <pc:sldMk cId="882521993" sldId="2984"/>
            <ac:spMk id="3" creationId="{BE560AF9-2E70-E269-BBAD-F971156E5063}"/>
          </ac:spMkLst>
        </pc:spChg>
        <pc:spChg chg="mod">
          <ac:chgData name="Anja Prescher" userId="fb7721861d540e87" providerId="LiveId" clId="{128DC76D-D78F-419E-9001-D59E6AACF115}" dt="2023-09-17T07:18:15.743" v="22922" actId="6549"/>
          <ac:spMkLst>
            <pc:docMk/>
            <pc:sldMk cId="882521993" sldId="2984"/>
            <ac:spMk id="4" creationId="{2CFD5DD9-050D-2318-4B3F-B6D78011152C}"/>
          </ac:spMkLst>
        </pc:spChg>
        <pc:spChg chg="del mod">
          <ac:chgData name="Anja Prescher" userId="fb7721861d540e87" providerId="LiveId" clId="{128DC76D-D78F-419E-9001-D59E6AACF115}" dt="2023-09-15T17:18:34.789" v="13829" actId="478"/>
          <ac:spMkLst>
            <pc:docMk/>
            <pc:sldMk cId="882521993" sldId="2984"/>
            <ac:spMk id="6" creationId="{6197D033-59A3-D08F-A76E-0ADAD2E004FF}"/>
          </ac:spMkLst>
        </pc:spChg>
        <pc:spChg chg="add del mod">
          <ac:chgData name="Anja Prescher" userId="fb7721861d540e87" providerId="LiveId" clId="{128DC76D-D78F-419E-9001-D59E6AACF115}" dt="2023-09-16T04:09:06.565" v="14958" actId="478"/>
          <ac:spMkLst>
            <pc:docMk/>
            <pc:sldMk cId="882521993" sldId="2984"/>
            <ac:spMk id="6" creationId="{E9EB94CC-FAED-5529-9ED6-50FD4575FD31}"/>
          </ac:spMkLst>
        </pc:spChg>
        <pc:spChg chg="add del mod">
          <ac:chgData name="Anja Prescher" userId="fb7721861d540e87" providerId="LiveId" clId="{128DC76D-D78F-419E-9001-D59E6AACF115}" dt="2023-09-16T04:14:18.877" v="14960" actId="478"/>
          <ac:spMkLst>
            <pc:docMk/>
            <pc:sldMk cId="882521993" sldId="2984"/>
            <ac:spMk id="7" creationId="{5ACE353D-37A3-F6F0-DA24-CE62BB7C61A8}"/>
          </ac:spMkLst>
        </pc:spChg>
        <pc:spChg chg="del mod">
          <ac:chgData name="Anja Prescher" userId="fb7721861d540e87" providerId="LiveId" clId="{128DC76D-D78F-419E-9001-D59E6AACF115}" dt="2023-09-16T04:49:16.736" v="16202" actId="478"/>
          <ac:spMkLst>
            <pc:docMk/>
            <pc:sldMk cId="882521993" sldId="2984"/>
            <ac:spMk id="8" creationId="{3A460BE0-C008-71DC-A152-0F95ED69C982}"/>
          </ac:spMkLst>
        </pc:spChg>
        <pc:spChg chg="add del mod">
          <ac:chgData name="Anja Prescher" userId="fb7721861d540e87" providerId="LiveId" clId="{128DC76D-D78F-419E-9001-D59E6AACF115}" dt="2023-09-15T17:16:19.924" v="13696" actId="478"/>
          <ac:spMkLst>
            <pc:docMk/>
            <pc:sldMk cId="882521993" sldId="2984"/>
            <ac:spMk id="10" creationId="{6F67CDE6-54EB-3A25-9644-E996A3359DD3}"/>
          </ac:spMkLst>
        </pc:spChg>
        <pc:spChg chg="add del mod">
          <ac:chgData name="Anja Prescher" userId="fb7721861d540e87" providerId="LiveId" clId="{128DC76D-D78F-419E-9001-D59E6AACF115}" dt="2023-09-16T04:49:15.113" v="16201" actId="478"/>
          <ac:spMkLst>
            <pc:docMk/>
            <pc:sldMk cId="882521993" sldId="2984"/>
            <ac:spMk id="11" creationId="{86913852-A417-2790-1A21-B7C59270EFDB}"/>
          </ac:spMkLst>
        </pc:spChg>
        <pc:spChg chg="add del mod">
          <ac:chgData name="Anja Prescher" userId="fb7721861d540e87" providerId="LiveId" clId="{128DC76D-D78F-419E-9001-D59E6AACF115}" dt="2023-09-16T06:59:12.787" v="19189" actId="478"/>
          <ac:spMkLst>
            <pc:docMk/>
            <pc:sldMk cId="882521993" sldId="2984"/>
            <ac:spMk id="12" creationId="{E2C94CA0-FBC4-098F-857B-FFA240D1CA42}"/>
          </ac:spMkLst>
        </pc:spChg>
        <pc:spChg chg="del">
          <ac:chgData name="Anja Prescher" userId="fb7721861d540e87" providerId="LiveId" clId="{128DC76D-D78F-419E-9001-D59E6AACF115}" dt="2023-09-13T07:23:53.774" v="12229" actId="478"/>
          <ac:spMkLst>
            <pc:docMk/>
            <pc:sldMk cId="882521993" sldId="2984"/>
            <ac:spMk id="13" creationId="{EB9A1714-A658-EBB1-5949-8446F72F62EA}"/>
          </ac:spMkLst>
        </pc:spChg>
        <pc:spChg chg="del">
          <ac:chgData name="Anja Prescher" userId="fb7721861d540e87" providerId="LiveId" clId="{128DC76D-D78F-419E-9001-D59E6AACF115}" dt="2023-09-13T07:23:53.774" v="12229" actId="478"/>
          <ac:spMkLst>
            <pc:docMk/>
            <pc:sldMk cId="882521993" sldId="2984"/>
            <ac:spMk id="15" creationId="{05D4EB55-F605-6A05-71CA-10905B27ED9B}"/>
          </ac:spMkLst>
        </pc:spChg>
        <pc:picChg chg="add del mod">
          <ac:chgData name="Anja Prescher" userId="fb7721861d540e87" providerId="LiveId" clId="{128DC76D-D78F-419E-9001-D59E6AACF115}" dt="2023-09-16T04:22:21.562" v="15308" actId="478"/>
          <ac:picMkLst>
            <pc:docMk/>
            <pc:sldMk cId="882521993" sldId="2984"/>
            <ac:picMk id="3" creationId="{6FE2250E-13B8-CAF0-53F9-1AC972DFC4BC}"/>
          </ac:picMkLst>
        </pc:picChg>
        <pc:picChg chg="add del mod">
          <ac:chgData name="Anja Prescher" userId="fb7721861d540e87" providerId="LiveId" clId="{128DC76D-D78F-419E-9001-D59E6AACF115}" dt="2023-09-15T17:18:36.173" v="13830" actId="478"/>
          <ac:picMkLst>
            <pc:docMk/>
            <pc:sldMk cId="882521993" sldId="2984"/>
            <ac:picMk id="3" creationId="{EC2F48FC-9D0A-9299-DC53-F13CC7502F58}"/>
          </ac:picMkLst>
        </pc:picChg>
        <pc:picChg chg="add del mod">
          <ac:chgData name="Anja Prescher" userId="fb7721861d540e87" providerId="LiveId" clId="{128DC76D-D78F-419E-9001-D59E6AACF115}" dt="2023-09-16T04:58:03.104" v="16509" actId="478"/>
          <ac:picMkLst>
            <pc:docMk/>
            <pc:sldMk cId="882521993" sldId="2984"/>
            <ac:picMk id="10" creationId="{BE3BC32F-7D96-2781-5235-E1C602F2C0A8}"/>
          </ac:picMkLst>
        </pc:picChg>
        <pc:picChg chg="add del mod">
          <ac:chgData name="Anja Prescher" userId="fb7721861d540e87" providerId="LiveId" clId="{128DC76D-D78F-419E-9001-D59E6AACF115}" dt="2023-09-16T06:59:02.660" v="19187" actId="478"/>
          <ac:picMkLst>
            <pc:docMk/>
            <pc:sldMk cId="882521993" sldId="2984"/>
            <ac:picMk id="13" creationId="{E11A2412-660A-97AE-55FE-494D26A3BA0D}"/>
          </ac:picMkLst>
        </pc:picChg>
      </pc:sldChg>
      <pc:sldChg chg="new del">
        <pc:chgData name="Anja Prescher" userId="fb7721861d540e87" providerId="LiveId" clId="{128DC76D-D78F-419E-9001-D59E6AACF115}" dt="2023-09-13T06:08:17.166" v="10163" actId="47"/>
        <pc:sldMkLst>
          <pc:docMk/>
          <pc:sldMk cId="1491403859" sldId="2984"/>
        </pc:sldMkLst>
      </pc:sldChg>
      <pc:sldChg chg="addSp delSp modSp add mod">
        <pc:chgData name="Anja Prescher" userId="fb7721861d540e87" providerId="LiveId" clId="{128DC76D-D78F-419E-9001-D59E6AACF115}" dt="2023-09-17T05:15:22.834" v="20006" actId="20577"/>
        <pc:sldMkLst>
          <pc:docMk/>
          <pc:sldMk cId="4018426049" sldId="2985"/>
        </pc:sldMkLst>
        <pc:spChg chg="mod">
          <ac:chgData name="Anja Prescher" userId="fb7721861d540e87" providerId="LiveId" clId="{128DC76D-D78F-419E-9001-D59E6AACF115}" dt="2023-09-17T05:15:22.834" v="20006" actId="20577"/>
          <ac:spMkLst>
            <pc:docMk/>
            <pc:sldMk cId="4018426049" sldId="2985"/>
            <ac:spMk id="2" creationId="{2B1C3E2E-ADF8-455B-B85C-F5D79867D266}"/>
          </ac:spMkLst>
        </pc:spChg>
        <pc:spChg chg="del">
          <ac:chgData name="Anja Prescher" userId="fb7721861d540e87" providerId="LiveId" clId="{128DC76D-D78F-419E-9001-D59E6AACF115}" dt="2023-09-14T19:58:01.999" v="12650" actId="478"/>
          <ac:spMkLst>
            <pc:docMk/>
            <pc:sldMk cId="4018426049" sldId="2985"/>
            <ac:spMk id="3" creationId="{2F2E1DF0-8BA5-49A2-ADE8-B68FCDDA0668}"/>
          </ac:spMkLst>
        </pc:spChg>
        <pc:spChg chg="del">
          <ac:chgData name="Anja Prescher" userId="fb7721861d540e87" providerId="LiveId" clId="{128DC76D-D78F-419E-9001-D59E6AACF115}" dt="2023-09-14T19:58:01.999" v="12650" actId="478"/>
          <ac:spMkLst>
            <pc:docMk/>
            <pc:sldMk cId="4018426049" sldId="2985"/>
            <ac:spMk id="4" creationId="{7BBA6527-6A4F-45D0-B1C7-01DE7157B817}"/>
          </ac:spMkLst>
        </pc:spChg>
        <pc:spChg chg="add del mod">
          <ac:chgData name="Anja Prescher" userId="fb7721861d540e87" providerId="LiveId" clId="{128DC76D-D78F-419E-9001-D59E6AACF115}" dt="2023-09-14T19:58:04.188" v="12651" actId="478"/>
          <ac:spMkLst>
            <pc:docMk/>
            <pc:sldMk cId="4018426049" sldId="2985"/>
            <ac:spMk id="7" creationId="{718E685C-4F64-621B-FAEF-FE216E2FE219}"/>
          </ac:spMkLst>
        </pc:spChg>
        <pc:spChg chg="add del mod">
          <ac:chgData name="Anja Prescher" userId="fb7721861d540e87" providerId="LiveId" clId="{128DC76D-D78F-419E-9001-D59E6AACF115}" dt="2023-09-14T19:58:04.188" v="12651" actId="478"/>
          <ac:spMkLst>
            <pc:docMk/>
            <pc:sldMk cId="4018426049" sldId="2985"/>
            <ac:spMk id="9" creationId="{547A4C3B-1C8E-C521-4D96-0439D38B4467}"/>
          </ac:spMkLst>
        </pc:spChg>
        <pc:spChg chg="add mod">
          <ac:chgData name="Anja Prescher" userId="fb7721861d540e87" providerId="LiveId" clId="{128DC76D-D78F-419E-9001-D59E6AACF115}" dt="2023-09-14T19:59:00.949" v="12688" actId="1076"/>
          <ac:spMkLst>
            <pc:docMk/>
            <pc:sldMk cId="4018426049" sldId="2985"/>
            <ac:spMk id="10" creationId="{263303FC-1C07-92E4-A21B-043D8D2C8E28}"/>
          </ac:spMkLst>
        </pc:spChg>
        <pc:spChg chg="add mod">
          <ac:chgData name="Anja Prescher" userId="fb7721861d540e87" providerId="LiveId" clId="{128DC76D-D78F-419E-9001-D59E6AACF115}" dt="2023-09-14T20:00:22.818" v="12892" actId="2085"/>
          <ac:spMkLst>
            <pc:docMk/>
            <pc:sldMk cId="4018426049" sldId="2985"/>
            <ac:spMk id="11" creationId="{1A195708-C014-B76A-2FB9-71C64D1CE4E1}"/>
          </ac:spMkLst>
        </pc:spChg>
        <pc:spChg chg="add mod">
          <ac:chgData name="Anja Prescher" userId="fb7721861d540e87" providerId="LiveId" clId="{128DC76D-D78F-419E-9001-D59E6AACF115}" dt="2023-09-14T20:00:22.818" v="12892" actId="2085"/>
          <ac:spMkLst>
            <pc:docMk/>
            <pc:sldMk cId="4018426049" sldId="2985"/>
            <ac:spMk id="12" creationId="{DF715338-9DE8-8F22-8DD6-BA5D6415B26A}"/>
          </ac:spMkLst>
        </pc:spChg>
        <pc:picChg chg="add mod">
          <ac:chgData name="Anja Prescher" userId="fb7721861d540e87" providerId="LiveId" clId="{128DC76D-D78F-419E-9001-D59E6AACF115}" dt="2023-09-14T19:58:42.258" v="12658" actId="1076"/>
          <ac:picMkLst>
            <pc:docMk/>
            <pc:sldMk cId="4018426049" sldId="2985"/>
            <ac:picMk id="2050" creationId="{7D9CCC47-C7DE-4A65-ECE6-7ACF3E894FAA}"/>
          </ac:picMkLst>
        </pc:picChg>
        <pc:cxnChg chg="add">
          <ac:chgData name="Anja Prescher" userId="fb7721861d540e87" providerId="LiveId" clId="{128DC76D-D78F-419E-9001-D59E6AACF115}" dt="2023-09-17T00:38:38.423" v="19703" actId="11529"/>
          <ac:cxnSpMkLst>
            <pc:docMk/>
            <pc:sldMk cId="4018426049" sldId="2985"/>
            <ac:cxnSpMk id="4" creationId="{A038DB49-F4B6-851C-32B9-AE95AC4088A7}"/>
          </ac:cxnSpMkLst>
        </pc:cxnChg>
      </pc:sldChg>
      <pc:sldChg chg="addSp delSp modSp add del mod">
        <pc:chgData name="Anja Prescher" userId="fb7721861d540e87" providerId="LiveId" clId="{128DC76D-D78F-419E-9001-D59E6AACF115}" dt="2023-09-16T07:12:34.381" v="19429" actId="47"/>
        <pc:sldMkLst>
          <pc:docMk/>
          <pc:sldMk cId="3048149720" sldId="2986"/>
        </pc:sldMkLst>
        <pc:spChg chg="mod">
          <ac:chgData name="Anja Prescher" userId="fb7721861d540e87" providerId="LiveId" clId="{128DC76D-D78F-419E-9001-D59E6AACF115}" dt="2023-09-16T06:32:45.954" v="18289" actId="20577"/>
          <ac:spMkLst>
            <pc:docMk/>
            <pc:sldMk cId="3048149720" sldId="2986"/>
            <ac:spMk id="4" creationId="{2CFD5DD9-050D-2318-4B3F-B6D78011152C}"/>
          </ac:spMkLst>
        </pc:spChg>
        <pc:spChg chg="add mod">
          <ac:chgData name="Anja Prescher" userId="fb7721861d540e87" providerId="LiveId" clId="{128DC76D-D78F-419E-9001-D59E6AACF115}" dt="2023-09-16T05:51:06.091" v="17967" actId="113"/>
          <ac:spMkLst>
            <pc:docMk/>
            <pc:sldMk cId="3048149720" sldId="2986"/>
            <ac:spMk id="6" creationId="{28F9F172-E7B9-1303-8FD1-668B57E734E1}"/>
          </ac:spMkLst>
        </pc:spChg>
        <pc:spChg chg="mod">
          <ac:chgData name="Anja Prescher" userId="fb7721861d540e87" providerId="LiveId" clId="{128DC76D-D78F-419E-9001-D59E6AACF115}" dt="2023-09-16T05:49:42.933" v="17883"/>
          <ac:spMkLst>
            <pc:docMk/>
            <pc:sldMk cId="3048149720" sldId="2986"/>
            <ac:spMk id="7" creationId="{5ACE353D-37A3-F6F0-DA24-CE62BB7C61A8}"/>
          </ac:spMkLst>
        </pc:spChg>
        <pc:spChg chg="del">
          <ac:chgData name="Anja Prescher" userId="fb7721861d540e87" providerId="LiveId" clId="{128DC76D-D78F-419E-9001-D59E6AACF115}" dt="2023-09-16T05:05:06.456" v="16944" actId="478"/>
          <ac:spMkLst>
            <pc:docMk/>
            <pc:sldMk cId="3048149720" sldId="2986"/>
            <ac:spMk id="8" creationId="{3A460BE0-C008-71DC-A152-0F95ED69C982}"/>
          </ac:spMkLst>
        </pc:spChg>
        <pc:spChg chg="del">
          <ac:chgData name="Anja Prescher" userId="fb7721861d540e87" providerId="LiveId" clId="{128DC76D-D78F-419E-9001-D59E6AACF115}" dt="2023-09-16T05:05:06.456" v="16944" actId="478"/>
          <ac:spMkLst>
            <pc:docMk/>
            <pc:sldMk cId="3048149720" sldId="2986"/>
            <ac:spMk id="11" creationId="{86913852-A417-2790-1A21-B7C59270EFDB}"/>
          </ac:spMkLst>
        </pc:spChg>
      </pc:sldChg>
      <pc:sldChg chg="addSp delSp modSp add mod">
        <pc:chgData name="Anja Prescher" userId="fb7721861d540e87" providerId="LiveId" clId="{128DC76D-D78F-419E-9001-D59E6AACF115}" dt="2023-09-16T18:49:12.182" v="19702" actId="1035"/>
        <pc:sldMkLst>
          <pc:docMk/>
          <pc:sldMk cId="1896777954" sldId="2987"/>
        </pc:sldMkLst>
        <pc:spChg chg="mod">
          <ac:chgData name="Anja Prescher" userId="fb7721861d540e87" providerId="LiveId" clId="{128DC76D-D78F-419E-9001-D59E6AACF115}" dt="2023-09-16T05:12:30.252" v="17557" actId="20577"/>
          <ac:spMkLst>
            <pc:docMk/>
            <pc:sldMk cId="1896777954" sldId="2987"/>
            <ac:spMk id="2" creationId="{1737FF36-0477-358C-CB6C-A4A0DFFAFE71}"/>
          </ac:spMkLst>
        </pc:spChg>
        <pc:spChg chg="del">
          <ac:chgData name="Anja Prescher" userId="fb7721861d540e87" providerId="LiveId" clId="{128DC76D-D78F-419E-9001-D59E6AACF115}" dt="2023-09-16T05:12:43.681" v="17558" actId="478"/>
          <ac:spMkLst>
            <pc:docMk/>
            <pc:sldMk cId="1896777954" sldId="2987"/>
            <ac:spMk id="4" creationId="{2CFD5DD9-050D-2318-4B3F-B6D78011152C}"/>
          </ac:spMkLst>
        </pc:spChg>
        <pc:spChg chg="del">
          <ac:chgData name="Anja Prescher" userId="fb7721861d540e87" providerId="LiveId" clId="{128DC76D-D78F-419E-9001-D59E6AACF115}" dt="2023-09-16T05:12:43.681" v="17558" actId="478"/>
          <ac:spMkLst>
            <pc:docMk/>
            <pc:sldMk cId="1896777954" sldId="2987"/>
            <ac:spMk id="6" creationId="{28F9F172-E7B9-1303-8FD1-668B57E734E1}"/>
          </ac:spMkLst>
        </pc:spChg>
        <pc:spChg chg="del">
          <ac:chgData name="Anja Prescher" userId="fb7721861d540e87" providerId="LiveId" clId="{128DC76D-D78F-419E-9001-D59E6AACF115}" dt="2023-09-16T05:12:43.681" v="17558" actId="478"/>
          <ac:spMkLst>
            <pc:docMk/>
            <pc:sldMk cId="1896777954" sldId="2987"/>
            <ac:spMk id="7" creationId="{5ACE353D-37A3-F6F0-DA24-CE62BB7C61A8}"/>
          </ac:spMkLst>
        </pc:spChg>
        <pc:spChg chg="add del mod">
          <ac:chgData name="Anja Prescher" userId="fb7721861d540e87" providerId="LiveId" clId="{128DC76D-D78F-419E-9001-D59E6AACF115}" dt="2023-09-16T05:12:46.397" v="17559" actId="478"/>
          <ac:spMkLst>
            <pc:docMk/>
            <pc:sldMk cId="1896777954" sldId="2987"/>
            <ac:spMk id="8" creationId="{19C64529-52C5-5389-356C-1E8A9C6350A8}"/>
          </ac:spMkLst>
        </pc:spChg>
        <pc:spChg chg="add del mod">
          <ac:chgData name="Anja Prescher" userId="fb7721861d540e87" providerId="LiveId" clId="{128DC76D-D78F-419E-9001-D59E6AACF115}" dt="2023-09-16T05:22:54.790" v="17582" actId="478"/>
          <ac:spMkLst>
            <pc:docMk/>
            <pc:sldMk cId="1896777954" sldId="2987"/>
            <ac:spMk id="10" creationId="{AB399B07-A68B-FCA9-E44B-5AC0505EDFD1}"/>
          </ac:spMkLst>
        </pc:spChg>
        <pc:spChg chg="add del mod">
          <ac:chgData name="Anja Prescher" userId="fb7721861d540e87" providerId="LiveId" clId="{128DC76D-D78F-419E-9001-D59E6AACF115}" dt="2023-09-16T05:24:52.495" v="17600" actId="478"/>
          <ac:spMkLst>
            <pc:docMk/>
            <pc:sldMk cId="1896777954" sldId="2987"/>
            <ac:spMk id="12" creationId="{7D7E883D-4831-B565-5309-2104F1A1D193}"/>
          </ac:spMkLst>
        </pc:spChg>
        <pc:spChg chg="add mod">
          <ac:chgData name="Anja Prescher" userId="fb7721861d540e87" providerId="LiveId" clId="{128DC76D-D78F-419E-9001-D59E6AACF115}" dt="2023-09-16T18:47:46.742" v="19676" actId="1076"/>
          <ac:spMkLst>
            <pc:docMk/>
            <pc:sldMk cId="1896777954" sldId="2987"/>
            <ac:spMk id="13" creationId="{13CAB35E-B731-A9C5-F183-5841E5C5DEB0}"/>
          </ac:spMkLst>
        </pc:spChg>
        <pc:spChg chg="add del mod">
          <ac:chgData name="Anja Prescher" userId="fb7721861d540e87" providerId="LiveId" clId="{128DC76D-D78F-419E-9001-D59E6AACF115}" dt="2023-09-16T05:24:43.696" v="17596"/>
          <ac:spMkLst>
            <pc:docMk/>
            <pc:sldMk cId="1896777954" sldId="2987"/>
            <ac:spMk id="14" creationId="{FB1984BD-C3F0-BC77-F859-F5BB209700A4}"/>
          </ac:spMkLst>
        </pc:spChg>
        <pc:spChg chg="add del mod">
          <ac:chgData name="Anja Prescher" userId="fb7721861d540e87" providerId="LiveId" clId="{128DC76D-D78F-419E-9001-D59E6AACF115}" dt="2023-09-16T05:24:43.696" v="17596"/>
          <ac:spMkLst>
            <pc:docMk/>
            <pc:sldMk cId="1896777954" sldId="2987"/>
            <ac:spMk id="15" creationId="{628812EB-41D3-D25B-D406-3E86B9E31478}"/>
          </ac:spMkLst>
        </pc:spChg>
        <pc:spChg chg="add del mod">
          <ac:chgData name="Anja Prescher" userId="fb7721861d540e87" providerId="LiveId" clId="{128DC76D-D78F-419E-9001-D59E6AACF115}" dt="2023-09-16T05:24:43.696" v="17596"/>
          <ac:spMkLst>
            <pc:docMk/>
            <pc:sldMk cId="1896777954" sldId="2987"/>
            <ac:spMk id="16" creationId="{7C9B6362-87E2-A310-4198-CCB74B1F366E}"/>
          </ac:spMkLst>
        </pc:spChg>
        <pc:spChg chg="add del mod">
          <ac:chgData name="Anja Prescher" userId="fb7721861d540e87" providerId="LiveId" clId="{128DC76D-D78F-419E-9001-D59E6AACF115}" dt="2023-09-16T05:24:43.696" v="17596"/>
          <ac:spMkLst>
            <pc:docMk/>
            <pc:sldMk cId="1896777954" sldId="2987"/>
            <ac:spMk id="17" creationId="{8EEF184B-DA0A-95AF-2B11-29A56B6CBA73}"/>
          </ac:spMkLst>
        </pc:spChg>
        <pc:spChg chg="add del mod">
          <ac:chgData name="Anja Prescher" userId="fb7721861d540e87" providerId="LiveId" clId="{128DC76D-D78F-419E-9001-D59E6AACF115}" dt="2023-09-16T05:24:43.696" v="17596"/>
          <ac:spMkLst>
            <pc:docMk/>
            <pc:sldMk cId="1896777954" sldId="2987"/>
            <ac:spMk id="22" creationId="{5F22A8DB-7D34-0F7F-F596-A7FB91CE994B}"/>
          </ac:spMkLst>
        </pc:spChg>
        <pc:spChg chg="add del mod">
          <ac:chgData name="Anja Prescher" userId="fb7721861d540e87" providerId="LiveId" clId="{128DC76D-D78F-419E-9001-D59E6AACF115}" dt="2023-09-16T05:24:43.696" v="17596"/>
          <ac:spMkLst>
            <pc:docMk/>
            <pc:sldMk cId="1896777954" sldId="2987"/>
            <ac:spMk id="23" creationId="{9AE96876-1AA4-36FE-6F23-908C440E7603}"/>
          </ac:spMkLst>
        </pc:spChg>
        <pc:spChg chg="add del mod">
          <ac:chgData name="Anja Prescher" userId="fb7721861d540e87" providerId="LiveId" clId="{128DC76D-D78F-419E-9001-D59E6AACF115}" dt="2023-09-16T05:24:43.696" v="17596"/>
          <ac:spMkLst>
            <pc:docMk/>
            <pc:sldMk cId="1896777954" sldId="2987"/>
            <ac:spMk id="24" creationId="{38BF0ED7-F39A-1325-1437-066F1158C97C}"/>
          </ac:spMkLst>
        </pc:spChg>
        <pc:spChg chg="add del mod">
          <ac:chgData name="Anja Prescher" userId="fb7721861d540e87" providerId="LiveId" clId="{128DC76D-D78F-419E-9001-D59E6AACF115}" dt="2023-09-16T05:24:43.696" v="17596"/>
          <ac:spMkLst>
            <pc:docMk/>
            <pc:sldMk cId="1896777954" sldId="2987"/>
            <ac:spMk id="25" creationId="{A15085F7-29C1-4368-7D66-5E1415D8EC9D}"/>
          </ac:spMkLst>
        </pc:spChg>
        <pc:spChg chg="add del mod">
          <ac:chgData name="Anja Prescher" userId="fb7721861d540e87" providerId="LiveId" clId="{128DC76D-D78F-419E-9001-D59E6AACF115}" dt="2023-09-16T05:24:43.696" v="17596"/>
          <ac:spMkLst>
            <pc:docMk/>
            <pc:sldMk cId="1896777954" sldId="2987"/>
            <ac:spMk id="37" creationId="{3F47D8BF-F993-8386-80AB-68276AF165E0}"/>
          </ac:spMkLst>
        </pc:spChg>
        <pc:spChg chg="add del mod">
          <ac:chgData name="Anja Prescher" userId="fb7721861d540e87" providerId="LiveId" clId="{128DC76D-D78F-419E-9001-D59E6AACF115}" dt="2023-09-16T05:24:43.696" v="17596"/>
          <ac:spMkLst>
            <pc:docMk/>
            <pc:sldMk cId="1896777954" sldId="2987"/>
            <ac:spMk id="38" creationId="{A5716B82-8A32-2BFF-ED82-AC831DB0B5AF}"/>
          </ac:spMkLst>
        </pc:spChg>
        <pc:spChg chg="add del mod">
          <ac:chgData name="Anja Prescher" userId="fb7721861d540e87" providerId="LiveId" clId="{128DC76D-D78F-419E-9001-D59E6AACF115}" dt="2023-09-16T05:24:43.696" v="17596"/>
          <ac:spMkLst>
            <pc:docMk/>
            <pc:sldMk cId="1896777954" sldId="2987"/>
            <ac:spMk id="39" creationId="{F0143765-7CC1-9C75-3F40-401A816142A4}"/>
          </ac:spMkLst>
        </pc:spChg>
        <pc:spChg chg="add del mod">
          <ac:chgData name="Anja Prescher" userId="fb7721861d540e87" providerId="LiveId" clId="{128DC76D-D78F-419E-9001-D59E6AACF115}" dt="2023-09-16T05:24:43.696" v="17596"/>
          <ac:spMkLst>
            <pc:docMk/>
            <pc:sldMk cId="1896777954" sldId="2987"/>
            <ac:spMk id="40" creationId="{776F0C44-5EBC-6587-B7A0-F68A93609551}"/>
          </ac:spMkLst>
        </pc:spChg>
        <pc:spChg chg="add del mod">
          <ac:chgData name="Anja Prescher" userId="fb7721861d540e87" providerId="LiveId" clId="{128DC76D-D78F-419E-9001-D59E6AACF115}" dt="2023-09-16T05:24:43.696" v="17596"/>
          <ac:spMkLst>
            <pc:docMk/>
            <pc:sldMk cId="1896777954" sldId="2987"/>
            <ac:spMk id="41" creationId="{C1A0B3B6-BC2F-1AF4-EAFE-0316852F683E}"/>
          </ac:spMkLst>
        </pc:spChg>
        <pc:spChg chg="add del mod">
          <ac:chgData name="Anja Prescher" userId="fb7721861d540e87" providerId="LiveId" clId="{128DC76D-D78F-419E-9001-D59E6AACF115}" dt="2023-09-16T05:24:43.696" v="17596"/>
          <ac:spMkLst>
            <pc:docMk/>
            <pc:sldMk cId="1896777954" sldId="2987"/>
            <ac:spMk id="42" creationId="{2779E7EB-E416-87C7-A708-69D654379FCD}"/>
          </ac:spMkLst>
        </pc:spChg>
        <pc:spChg chg="add del mod">
          <ac:chgData name="Anja Prescher" userId="fb7721861d540e87" providerId="LiveId" clId="{128DC76D-D78F-419E-9001-D59E6AACF115}" dt="2023-09-16T05:24:43.696" v="17596"/>
          <ac:spMkLst>
            <pc:docMk/>
            <pc:sldMk cId="1896777954" sldId="2987"/>
            <ac:spMk id="48" creationId="{54DCEDAC-ADDC-5C0F-445D-A43FFDA0931A}"/>
          </ac:spMkLst>
        </pc:spChg>
        <pc:spChg chg="add del mod">
          <ac:chgData name="Anja Prescher" userId="fb7721861d540e87" providerId="LiveId" clId="{128DC76D-D78F-419E-9001-D59E6AACF115}" dt="2023-09-16T05:24:43.696" v="17596"/>
          <ac:spMkLst>
            <pc:docMk/>
            <pc:sldMk cId="1896777954" sldId="2987"/>
            <ac:spMk id="49" creationId="{46B0266C-A8BF-B980-2FEA-BB4C10AF070A}"/>
          </ac:spMkLst>
        </pc:spChg>
        <pc:spChg chg="add del mod">
          <ac:chgData name="Anja Prescher" userId="fb7721861d540e87" providerId="LiveId" clId="{128DC76D-D78F-419E-9001-D59E6AACF115}" dt="2023-09-16T05:24:43.696" v="17596"/>
          <ac:spMkLst>
            <pc:docMk/>
            <pc:sldMk cId="1896777954" sldId="2987"/>
            <ac:spMk id="50" creationId="{1F919A40-1280-88D2-D42D-C91A3B401F6A}"/>
          </ac:spMkLst>
        </pc:spChg>
        <pc:spChg chg="add del mod">
          <ac:chgData name="Anja Prescher" userId="fb7721861d540e87" providerId="LiveId" clId="{128DC76D-D78F-419E-9001-D59E6AACF115}" dt="2023-09-16T05:24:43.696" v="17596"/>
          <ac:spMkLst>
            <pc:docMk/>
            <pc:sldMk cId="1896777954" sldId="2987"/>
            <ac:spMk id="51" creationId="{E91E1F2A-63BE-B6C3-E5D5-A0A4D7C47235}"/>
          </ac:spMkLst>
        </pc:spChg>
        <pc:spChg chg="add del mod">
          <ac:chgData name="Anja Prescher" userId="fb7721861d540e87" providerId="LiveId" clId="{128DC76D-D78F-419E-9001-D59E6AACF115}" dt="2023-09-16T05:24:43.696" v="17596"/>
          <ac:spMkLst>
            <pc:docMk/>
            <pc:sldMk cId="1896777954" sldId="2987"/>
            <ac:spMk id="52" creationId="{B2147C0A-EC13-C051-7891-BFED4BD7747A}"/>
          </ac:spMkLst>
        </pc:spChg>
        <pc:spChg chg="add del mod">
          <ac:chgData name="Anja Prescher" userId="fb7721861d540e87" providerId="LiveId" clId="{128DC76D-D78F-419E-9001-D59E6AACF115}" dt="2023-09-16T05:24:43.696" v="17596"/>
          <ac:spMkLst>
            <pc:docMk/>
            <pc:sldMk cId="1896777954" sldId="2987"/>
            <ac:spMk id="53" creationId="{7BE17B66-02F8-2C2D-7D2C-0932AB3CCB91}"/>
          </ac:spMkLst>
        </pc:spChg>
        <pc:spChg chg="add del mod">
          <ac:chgData name="Anja Prescher" userId="fb7721861d540e87" providerId="LiveId" clId="{128DC76D-D78F-419E-9001-D59E6AACF115}" dt="2023-09-16T05:24:43.696" v="17596"/>
          <ac:spMkLst>
            <pc:docMk/>
            <pc:sldMk cId="1896777954" sldId="2987"/>
            <ac:spMk id="54" creationId="{68EEEA3B-733D-97E9-CE5B-752437434A34}"/>
          </ac:spMkLst>
        </pc:spChg>
        <pc:spChg chg="add del mod">
          <ac:chgData name="Anja Prescher" userId="fb7721861d540e87" providerId="LiveId" clId="{128DC76D-D78F-419E-9001-D59E6AACF115}" dt="2023-09-16T05:24:43.696" v="17596"/>
          <ac:spMkLst>
            <pc:docMk/>
            <pc:sldMk cId="1896777954" sldId="2987"/>
            <ac:spMk id="55" creationId="{393DB360-F294-97A6-838B-594FC229E8CC}"/>
          </ac:spMkLst>
        </pc:spChg>
        <pc:spChg chg="add del mod">
          <ac:chgData name="Anja Prescher" userId="fb7721861d540e87" providerId="LiveId" clId="{128DC76D-D78F-419E-9001-D59E6AACF115}" dt="2023-09-16T05:24:43.696" v="17596"/>
          <ac:spMkLst>
            <pc:docMk/>
            <pc:sldMk cId="1896777954" sldId="2987"/>
            <ac:spMk id="56" creationId="{3E16E5D3-260B-B34B-758A-0295AE64626A}"/>
          </ac:spMkLst>
        </pc:spChg>
        <pc:spChg chg="add del mod">
          <ac:chgData name="Anja Prescher" userId="fb7721861d540e87" providerId="LiveId" clId="{128DC76D-D78F-419E-9001-D59E6AACF115}" dt="2023-09-16T05:24:43.696" v="17596"/>
          <ac:spMkLst>
            <pc:docMk/>
            <pc:sldMk cId="1896777954" sldId="2987"/>
            <ac:spMk id="57" creationId="{AB176798-9209-04C0-D464-D2DB68593CEA}"/>
          </ac:spMkLst>
        </pc:spChg>
        <pc:spChg chg="add del mod">
          <ac:chgData name="Anja Prescher" userId="fb7721861d540e87" providerId="LiveId" clId="{128DC76D-D78F-419E-9001-D59E6AACF115}" dt="2023-09-16T05:24:43.696" v="17596"/>
          <ac:spMkLst>
            <pc:docMk/>
            <pc:sldMk cId="1896777954" sldId="2987"/>
            <ac:spMk id="58" creationId="{95137BED-45FF-F753-3405-4313DDB9CDAE}"/>
          </ac:spMkLst>
        </pc:spChg>
        <pc:spChg chg="add del mod">
          <ac:chgData name="Anja Prescher" userId="fb7721861d540e87" providerId="LiveId" clId="{128DC76D-D78F-419E-9001-D59E6AACF115}" dt="2023-09-16T05:24:43.696" v="17596"/>
          <ac:spMkLst>
            <pc:docMk/>
            <pc:sldMk cId="1896777954" sldId="2987"/>
            <ac:spMk id="59" creationId="{074513D9-98E7-AB66-E32E-C7058103A54D}"/>
          </ac:spMkLst>
        </pc:spChg>
        <pc:spChg chg="add del mod">
          <ac:chgData name="Anja Prescher" userId="fb7721861d540e87" providerId="LiveId" clId="{128DC76D-D78F-419E-9001-D59E6AACF115}" dt="2023-09-16T05:24:43.696" v="17596"/>
          <ac:spMkLst>
            <pc:docMk/>
            <pc:sldMk cId="1896777954" sldId="2987"/>
            <ac:spMk id="60" creationId="{31853C84-FE21-EDFC-A4C1-C29355D14F2C}"/>
          </ac:spMkLst>
        </pc:spChg>
        <pc:spChg chg="add del mod">
          <ac:chgData name="Anja Prescher" userId="fb7721861d540e87" providerId="LiveId" clId="{128DC76D-D78F-419E-9001-D59E6AACF115}" dt="2023-09-16T05:24:43.696" v="17596"/>
          <ac:spMkLst>
            <pc:docMk/>
            <pc:sldMk cId="1896777954" sldId="2987"/>
            <ac:spMk id="61" creationId="{013343EA-D80D-A86C-115D-538FA668C31F}"/>
          </ac:spMkLst>
        </pc:spChg>
        <pc:spChg chg="add del mod">
          <ac:chgData name="Anja Prescher" userId="fb7721861d540e87" providerId="LiveId" clId="{128DC76D-D78F-419E-9001-D59E6AACF115}" dt="2023-09-16T05:25:14.619" v="17604"/>
          <ac:spMkLst>
            <pc:docMk/>
            <pc:sldMk cId="1896777954" sldId="2987"/>
            <ac:spMk id="63" creationId="{C45E9719-538A-0F36-EF49-6678664A1D84}"/>
          </ac:spMkLst>
        </pc:spChg>
        <pc:spChg chg="add del mod">
          <ac:chgData name="Anja Prescher" userId="fb7721861d540e87" providerId="LiveId" clId="{128DC76D-D78F-419E-9001-D59E6AACF115}" dt="2023-09-16T05:25:14.619" v="17604"/>
          <ac:spMkLst>
            <pc:docMk/>
            <pc:sldMk cId="1896777954" sldId="2987"/>
            <ac:spMk id="64" creationId="{1FDDCA73-268B-6809-8498-28F4A5E0D2CF}"/>
          </ac:spMkLst>
        </pc:spChg>
        <pc:spChg chg="add del mod">
          <ac:chgData name="Anja Prescher" userId="fb7721861d540e87" providerId="LiveId" clId="{128DC76D-D78F-419E-9001-D59E6AACF115}" dt="2023-09-16T05:25:14.619" v="17604"/>
          <ac:spMkLst>
            <pc:docMk/>
            <pc:sldMk cId="1896777954" sldId="2987"/>
            <ac:spMk id="65" creationId="{37B556B7-18FA-2535-8F27-312A312D1A0A}"/>
          </ac:spMkLst>
        </pc:spChg>
        <pc:spChg chg="add del mod">
          <ac:chgData name="Anja Prescher" userId="fb7721861d540e87" providerId="LiveId" clId="{128DC76D-D78F-419E-9001-D59E6AACF115}" dt="2023-09-16T05:25:14.619" v="17604"/>
          <ac:spMkLst>
            <pc:docMk/>
            <pc:sldMk cId="1896777954" sldId="2987"/>
            <ac:spMk id="66" creationId="{31DB4153-D296-48F7-88FC-E27D7C13805C}"/>
          </ac:spMkLst>
        </pc:spChg>
        <pc:spChg chg="add del mod">
          <ac:chgData name="Anja Prescher" userId="fb7721861d540e87" providerId="LiveId" clId="{128DC76D-D78F-419E-9001-D59E6AACF115}" dt="2023-09-16T05:25:14.619" v="17604"/>
          <ac:spMkLst>
            <pc:docMk/>
            <pc:sldMk cId="1896777954" sldId="2987"/>
            <ac:spMk id="71" creationId="{E4FBD638-3068-7161-B7EF-30D75ABEA914}"/>
          </ac:spMkLst>
        </pc:spChg>
        <pc:spChg chg="add del mod">
          <ac:chgData name="Anja Prescher" userId="fb7721861d540e87" providerId="LiveId" clId="{128DC76D-D78F-419E-9001-D59E6AACF115}" dt="2023-09-16T05:25:14.619" v="17604"/>
          <ac:spMkLst>
            <pc:docMk/>
            <pc:sldMk cId="1896777954" sldId="2987"/>
            <ac:spMk id="72" creationId="{ACAD4381-910C-E4D8-DD25-125497B661AA}"/>
          </ac:spMkLst>
        </pc:spChg>
        <pc:spChg chg="add del mod">
          <ac:chgData name="Anja Prescher" userId="fb7721861d540e87" providerId="LiveId" clId="{128DC76D-D78F-419E-9001-D59E6AACF115}" dt="2023-09-16T05:25:14.619" v="17604"/>
          <ac:spMkLst>
            <pc:docMk/>
            <pc:sldMk cId="1896777954" sldId="2987"/>
            <ac:spMk id="73" creationId="{EC48F4EF-0035-D634-EE04-314DE3282276}"/>
          </ac:spMkLst>
        </pc:spChg>
        <pc:spChg chg="add del mod">
          <ac:chgData name="Anja Prescher" userId="fb7721861d540e87" providerId="LiveId" clId="{128DC76D-D78F-419E-9001-D59E6AACF115}" dt="2023-09-16T05:25:14.619" v="17604"/>
          <ac:spMkLst>
            <pc:docMk/>
            <pc:sldMk cId="1896777954" sldId="2987"/>
            <ac:spMk id="74" creationId="{DA3D82B8-665F-7C10-B93D-7E73C45D4933}"/>
          </ac:spMkLst>
        </pc:spChg>
        <pc:spChg chg="add del mod">
          <ac:chgData name="Anja Prescher" userId="fb7721861d540e87" providerId="LiveId" clId="{128DC76D-D78F-419E-9001-D59E6AACF115}" dt="2023-09-16T05:25:14.619" v="17604"/>
          <ac:spMkLst>
            <pc:docMk/>
            <pc:sldMk cId="1896777954" sldId="2987"/>
            <ac:spMk id="86" creationId="{4D9AB20A-2980-BA08-89CE-248E6125D0C2}"/>
          </ac:spMkLst>
        </pc:spChg>
        <pc:spChg chg="add del mod">
          <ac:chgData name="Anja Prescher" userId="fb7721861d540e87" providerId="LiveId" clId="{128DC76D-D78F-419E-9001-D59E6AACF115}" dt="2023-09-16T05:25:14.619" v="17604"/>
          <ac:spMkLst>
            <pc:docMk/>
            <pc:sldMk cId="1896777954" sldId="2987"/>
            <ac:spMk id="87" creationId="{8918DC04-AD3F-6800-74D2-F692FBB64B55}"/>
          </ac:spMkLst>
        </pc:spChg>
        <pc:spChg chg="add del mod">
          <ac:chgData name="Anja Prescher" userId="fb7721861d540e87" providerId="LiveId" clId="{128DC76D-D78F-419E-9001-D59E6AACF115}" dt="2023-09-16T05:25:14.619" v="17604"/>
          <ac:spMkLst>
            <pc:docMk/>
            <pc:sldMk cId="1896777954" sldId="2987"/>
            <ac:spMk id="88" creationId="{36A99BEB-73FD-DCB8-4C26-89021BEFF1AD}"/>
          </ac:spMkLst>
        </pc:spChg>
        <pc:spChg chg="add del mod">
          <ac:chgData name="Anja Prescher" userId="fb7721861d540e87" providerId="LiveId" clId="{128DC76D-D78F-419E-9001-D59E6AACF115}" dt="2023-09-16T05:25:14.619" v="17604"/>
          <ac:spMkLst>
            <pc:docMk/>
            <pc:sldMk cId="1896777954" sldId="2987"/>
            <ac:spMk id="89" creationId="{0CA000E1-229A-70FF-7AB5-EE3E78BE508C}"/>
          </ac:spMkLst>
        </pc:spChg>
        <pc:spChg chg="add del mod">
          <ac:chgData name="Anja Prescher" userId="fb7721861d540e87" providerId="LiveId" clId="{128DC76D-D78F-419E-9001-D59E6AACF115}" dt="2023-09-16T05:25:14.619" v="17604"/>
          <ac:spMkLst>
            <pc:docMk/>
            <pc:sldMk cId="1896777954" sldId="2987"/>
            <ac:spMk id="90" creationId="{08E45622-0576-B8AE-9A20-AA8DEB2A82ED}"/>
          </ac:spMkLst>
        </pc:spChg>
        <pc:spChg chg="add del mod">
          <ac:chgData name="Anja Prescher" userId="fb7721861d540e87" providerId="LiveId" clId="{128DC76D-D78F-419E-9001-D59E6AACF115}" dt="2023-09-16T05:25:14.619" v="17604"/>
          <ac:spMkLst>
            <pc:docMk/>
            <pc:sldMk cId="1896777954" sldId="2987"/>
            <ac:spMk id="91" creationId="{DBDAFBED-0795-A629-8886-4576AE04A25E}"/>
          </ac:spMkLst>
        </pc:spChg>
        <pc:spChg chg="add del mod">
          <ac:chgData name="Anja Prescher" userId="fb7721861d540e87" providerId="LiveId" clId="{128DC76D-D78F-419E-9001-D59E6AACF115}" dt="2023-09-16T05:25:14.619" v="17604"/>
          <ac:spMkLst>
            <pc:docMk/>
            <pc:sldMk cId="1896777954" sldId="2987"/>
            <ac:spMk id="97" creationId="{437A3DA7-365B-2E11-6576-076D49843CEE}"/>
          </ac:spMkLst>
        </pc:spChg>
        <pc:spChg chg="add del mod">
          <ac:chgData name="Anja Prescher" userId="fb7721861d540e87" providerId="LiveId" clId="{128DC76D-D78F-419E-9001-D59E6AACF115}" dt="2023-09-16T05:25:14.619" v="17604"/>
          <ac:spMkLst>
            <pc:docMk/>
            <pc:sldMk cId="1896777954" sldId="2987"/>
            <ac:spMk id="98" creationId="{47141AFF-9FDF-13C5-73A7-AB467329E989}"/>
          </ac:spMkLst>
        </pc:spChg>
        <pc:spChg chg="add del mod">
          <ac:chgData name="Anja Prescher" userId="fb7721861d540e87" providerId="LiveId" clId="{128DC76D-D78F-419E-9001-D59E6AACF115}" dt="2023-09-16T05:25:14.619" v="17604"/>
          <ac:spMkLst>
            <pc:docMk/>
            <pc:sldMk cId="1896777954" sldId="2987"/>
            <ac:spMk id="99" creationId="{B20C1C4F-F4B5-A359-47B3-39CFBCE55879}"/>
          </ac:spMkLst>
        </pc:spChg>
        <pc:spChg chg="add del mod">
          <ac:chgData name="Anja Prescher" userId="fb7721861d540e87" providerId="LiveId" clId="{128DC76D-D78F-419E-9001-D59E6AACF115}" dt="2023-09-16T05:25:14.619" v="17604"/>
          <ac:spMkLst>
            <pc:docMk/>
            <pc:sldMk cId="1896777954" sldId="2987"/>
            <ac:spMk id="100" creationId="{E56E2B2F-BF60-F597-F0A0-239BF5BB7675}"/>
          </ac:spMkLst>
        </pc:spChg>
        <pc:spChg chg="add del mod">
          <ac:chgData name="Anja Prescher" userId="fb7721861d540e87" providerId="LiveId" clId="{128DC76D-D78F-419E-9001-D59E6AACF115}" dt="2023-09-16T05:25:14.619" v="17604"/>
          <ac:spMkLst>
            <pc:docMk/>
            <pc:sldMk cId="1896777954" sldId="2987"/>
            <ac:spMk id="101" creationId="{5DA8A4B0-EEB8-881F-677C-977ED952B7EF}"/>
          </ac:spMkLst>
        </pc:spChg>
        <pc:spChg chg="add del mod">
          <ac:chgData name="Anja Prescher" userId="fb7721861d540e87" providerId="LiveId" clId="{128DC76D-D78F-419E-9001-D59E6AACF115}" dt="2023-09-16T05:25:14.619" v="17604"/>
          <ac:spMkLst>
            <pc:docMk/>
            <pc:sldMk cId="1896777954" sldId="2987"/>
            <ac:spMk id="102" creationId="{BE31DB4C-F2BC-495B-FB33-6EE86D968A5B}"/>
          </ac:spMkLst>
        </pc:spChg>
        <pc:spChg chg="add del mod">
          <ac:chgData name="Anja Prescher" userId="fb7721861d540e87" providerId="LiveId" clId="{128DC76D-D78F-419E-9001-D59E6AACF115}" dt="2023-09-16T05:25:14.619" v="17604"/>
          <ac:spMkLst>
            <pc:docMk/>
            <pc:sldMk cId="1896777954" sldId="2987"/>
            <ac:spMk id="103" creationId="{F5A2499C-16E9-084D-5635-A49D0287CBAD}"/>
          </ac:spMkLst>
        </pc:spChg>
        <pc:spChg chg="add del mod">
          <ac:chgData name="Anja Prescher" userId="fb7721861d540e87" providerId="LiveId" clId="{128DC76D-D78F-419E-9001-D59E6AACF115}" dt="2023-09-16T05:25:14.619" v="17604"/>
          <ac:spMkLst>
            <pc:docMk/>
            <pc:sldMk cId="1896777954" sldId="2987"/>
            <ac:spMk id="104" creationId="{E003CA50-F614-D43C-5697-4D59B84FAF34}"/>
          </ac:spMkLst>
        </pc:spChg>
        <pc:spChg chg="add del mod">
          <ac:chgData name="Anja Prescher" userId="fb7721861d540e87" providerId="LiveId" clId="{128DC76D-D78F-419E-9001-D59E6AACF115}" dt="2023-09-16T05:25:14.619" v="17604"/>
          <ac:spMkLst>
            <pc:docMk/>
            <pc:sldMk cId="1896777954" sldId="2987"/>
            <ac:spMk id="105" creationId="{07E1F605-BA5B-F376-D20F-1B86716631A3}"/>
          </ac:spMkLst>
        </pc:spChg>
        <pc:spChg chg="add del mod">
          <ac:chgData name="Anja Prescher" userId="fb7721861d540e87" providerId="LiveId" clId="{128DC76D-D78F-419E-9001-D59E6AACF115}" dt="2023-09-16T05:25:14.619" v="17604"/>
          <ac:spMkLst>
            <pc:docMk/>
            <pc:sldMk cId="1896777954" sldId="2987"/>
            <ac:spMk id="106" creationId="{B4CEF5B8-5667-30A3-A58A-E48BFA34CB48}"/>
          </ac:spMkLst>
        </pc:spChg>
        <pc:spChg chg="add del mod">
          <ac:chgData name="Anja Prescher" userId="fb7721861d540e87" providerId="LiveId" clId="{128DC76D-D78F-419E-9001-D59E6AACF115}" dt="2023-09-16T05:25:14.619" v="17604"/>
          <ac:spMkLst>
            <pc:docMk/>
            <pc:sldMk cId="1896777954" sldId="2987"/>
            <ac:spMk id="107" creationId="{98CD0A1E-BED8-5652-74E6-6D54836CA815}"/>
          </ac:spMkLst>
        </pc:spChg>
        <pc:spChg chg="add del mod">
          <ac:chgData name="Anja Prescher" userId="fb7721861d540e87" providerId="LiveId" clId="{128DC76D-D78F-419E-9001-D59E6AACF115}" dt="2023-09-16T05:25:14.619" v="17604"/>
          <ac:spMkLst>
            <pc:docMk/>
            <pc:sldMk cId="1896777954" sldId="2987"/>
            <ac:spMk id="108" creationId="{86848244-7B0B-A052-CE63-CE412A622FB6}"/>
          </ac:spMkLst>
        </pc:spChg>
        <pc:spChg chg="add del mod">
          <ac:chgData name="Anja Prescher" userId="fb7721861d540e87" providerId="LiveId" clId="{128DC76D-D78F-419E-9001-D59E6AACF115}" dt="2023-09-16T05:25:14.619" v="17604"/>
          <ac:spMkLst>
            <pc:docMk/>
            <pc:sldMk cId="1896777954" sldId="2987"/>
            <ac:spMk id="109" creationId="{17383CC5-27DC-67E8-C458-5432E959A5A6}"/>
          </ac:spMkLst>
        </pc:spChg>
        <pc:spChg chg="add del mod">
          <ac:chgData name="Anja Prescher" userId="fb7721861d540e87" providerId="LiveId" clId="{128DC76D-D78F-419E-9001-D59E6AACF115}" dt="2023-09-16T05:25:14.619" v="17604"/>
          <ac:spMkLst>
            <pc:docMk/>
            <pc:sldMk cId="1896777954" sldId="2987"/>
            <ac:spMk id="110" creationId="{90E9072B-02DB-8BA0-8098-C8CD9A2A6BDB}"/>
          </ac:spMkLst>
        </pc:spChg>
        <pc:spChg chg="add del mod">
          <ac:chgData name="Anja Prescher" userId="fb7721861d540e87" providerId="LiveId" clId="{128DC76D-D78F-419E-9001-D59E6AACF115}" dt="2023-09-16T05:25:18.051" v="17606"/>
          <ac:spMkLst>
            <pc:docMk/>
            <pc:sldMk cId="1896777954" sldId="2987"/>
            <ac:spMk id="111" creationId="{968E4176-BCD0-DEE4-A099-7B7C253ED01F}"/>
          </ac:spMkLst>
        </pc:spChg>
        <pc:spChg chg="add del mod">
          <ac:chgData name="Anja Prescher" userId="fb7721861d540e87" providerId="LiveId" clId="{128DC76D-D78F-419E-9001-D59E6AACF115}" dt="2023-09-16T05:25:18.051" v="17606"/>
          <ac:spMkLst>
            <pc:docMk/>
            <pc:sldMk cId="1896777954" sldId="2987"/>
            <ac:spMk id="112" creationId="{F61DE47A-215F-2913-0D6D-264AAA62C807}"/>
          </ac:spMkLst>
        </pc:spChg>
        <pc:spChg chg="add del mod">
          <ac:chgData name="Anja Prescher" userId="fb7721861d540e87" providerId="LiveId" clId="{128DC76D-D78F-419E-9001-D59E6AACF115}" dt="2023-09-16T05:25:18.051" v="17606"/>
          <ac:spMkLst>
            <pc:docMk/>
            <pc:sldMk cId="1896777954" sldId="2987"/>
            <ac:spMk id="113" creationId="{C27F70F0-7767-2149-94DD-EDDF33665887}"/>
          </ac:spMkLst>
        </pc:spChg>
        <pc:spChg chg="add del mod">
          <ac:chgData name="Anja Prescher" userId="fb7721861d540e87" providerId="LiveId" clId="{128DC76D-D78F-419E-9001-D59E6AACF115}" dt="2023-09-16T05:25:18.051" v="17606"/>
          <ac:spMkLst>
            <pc:docMk/>
            <pc:sldMk cId="1896777954" sldId="2987"/>
            <ac:spMk id="114" creationId="{8A406EC0-8C05-5EFE-3019-1BE64A751752}"/>
          </ac:spMkLst>
        </pc:spChg>
        <pc:spChg chg="add del mod">
          <ac:chgData name="Anja Prescher" userId="fb7721861d540e87" providerId="LiveId" clId="{128DC76D-D78F-419E-9001-D59E6AACF115}" dt="2023-09-16T05:25:18.051" v="17606"/>
          <ac:spMkLst>
            <pc:docMk/>
            <pc:sldMk cId="1896777954" sldId="2987"/>
            <ac:spMk id="119" creationId="{182465AA-0ADB-16C5-5B68-581DE432CCCA}"/>
          </ac:spMkLst>
        </pc:spChg>
        <pc:spChg chg="add del mod">
          <ac:chgData name="Anja Prescher" userId="fb7721861d540e87" providerId="LiveId" clId="{128DC76D-D78F-419E-9001-D59E6AACF115}" dt="2023-09-16T05:25:18.051" v="17606"/>
          <ac:spMkLst>
            <pc:docMk/>
            <pc:sldMk cId="1896777954" sldId="2987"/>
            <ac:spMk id="120" creationId="{80A2D4DB-B68B-5497-E1AC-2F8705BDED42}"/>
          </ac:spMkLst>
        </pc:spChg>
        <pc:spChg chg="add del mod">
          <ac:chgData name="Anja Prescher" userId="fb7721861d540e87" providerId="LiveId" clId="{128DC76D-D78F-419E-9001-D59E6AACF115}" dt="2023-09-16T05:25:18.051" v="17606"/>
          <ac:spMkLst>
            <pc:docMk/>
            <pc:sldMk cId="1896777954" sldId="2987"/>
            <ac:spMk id="121" creationId="{F9B5D96A-5C82-20EE-790E-5DF7A7A5E93B}"/>
          </ac:spMkLst>
        </pc:spChg>
        <pc:spChg chg="add del mod">
          <ac:chgData name="Anja Prescher" userId="fb7721861d540e87" providerId="LiveId" clId="{128DC76D-D78F-419E-9001-D59E6AACF115}" dt="2023-09-16T05:25:18.051" v="17606"/>
          <ac:spMkLst>
            <pc:docMk/>
            <pc:sldMk cId="1896777954" sldId="2987"/>
            <ac:spMk id="122" creationId="{EED2DD34-82A1-CE6C-B581-8FDEC727126B}"/>
          </ac:spMkLst>
        </pc:spChg>
        <pc:spChg chg="add del mod">
          <ac:chgData name="Anja Prescher" userId="fb7721861d540e87" providerId="LiveId" clId="{128DC76D-D78F-419E-9001-D59E6AACF115}" dt="2023-09-16T05:25:18.051" v="17606"/>
          <ac:spMkLst>
            <pc:docMk/>
            <pc:sldMk cId="1896777954" sldId="2987"/>
            <ac:spMk id="134" creationId="{D919A184-FBED-EAF2-4193-F55E7B730025}"/>
          </ac:spMkLst>
        </pc:spChg>
        <pc:spChg chg="add del mod">
          <ac:chgData name="Anja Prescher" userId="fb7721861d540e87" providerId="LiveId" clId="{128DC76D-D78F-419E-9001-D59E6AACF115}" dt="2023-09-16T05:25:18.051" v="17606"/>
          <ac:spMkLst>
            <pc:docMk/>
            <pc:sldMk cId="1896777954" sldId="2987"/>
            <ac:spMk id="135" creationId="{FE6559E1-B2DB-D237-96E6-E1F978BAC701}"/>
          </ac:spMkLst>
        </pc:spChg>
        <pc:spChg chg="add del mod">
          <ac:chgData name="Anja Prescher" userId="fb7721861d540e87" providerId="LiveId" clId="{128DC76D-D78F-419E-9001-D59E6AACF115}" dt="2023-09-16T05:25:18.051" v="17606"/>
          <ac:spMkLst>
            <pc:docMk/>
            <pc:sldMk cId="1896777954" sldId="2987"/>
            <ac:spMk id="136" creationId="{3980C2BF-12B6-6268-0C77-433916AFCA3E}"/>
          </ac:spMkLst>
        </pc:spChg>
        <pc:spChg chg="add del mod">
          <ac:chgData name="Anja Prescher" userId="fb7721861d540e87" providerId="LiveId" clId="{128DC76D-D78F-419E-9001-D59E6AACF115}" dt="2023-09-16T05:25:18.051" v="17606"/>
          <ac:spMkLst>
            <pc:docMk/>
            <pc:sldMk cId="1896777954" sldId="2987"/>
            <ac:spMk id="137" creationId="{3893A39B-6544-E58F-DE3D-5E55AA4D264F}"/>
          </ac:spMkLst>
        </pc:spChg>
        <pc:spChg chg="add del mod">
          <ac:chgData name="Anja Prescher" userId="fb7721861d540e87" providerId="LiveId" clId="{128DC76D-D78F-419E-9001-D59E6AACF115}" dt="2023-09-16T05:25:18.051" v="17606"/>
          <ac:spMkLst>
            <pc:docMk/>
            <pc:sldMk cId="1896777954" sldId="2987"/>
            <ac:spMk id="138" creationId="{06771A8C-8460-2051-05ED-7E55ED42D27B}"/>
          </ac:spMkLst>
        </pc:spChg>
        <pc:spChg chg="add del mod">
          <ac:chgData name="Anja Prescher" userId="fb7721861d540e87" providerId="LiveId" clId="{128DC76D-D78F-419E-9001-D59E6AACF115}" dt="2023-09-16T05:25:18.051" v="17606"/>
          <ac:spMkLst>
            <pc:docMk/>
            <pc:sldMk cId="1896777954" sldId="2987"/>
            <ac:spMk id="139" creationId="{F0A05021-D2A3-1C29-4FF4-29D03480B396}"/>
          </ac:spMkLst>
        </pc:spChg>
        <pc:spChg chg="add del mod">
          <ac:chgData name="Anja Prescher" userId="fb7721861d540e87" providerId="LiveId" clId="{128DC76D-D78F-419E-9001-D59E6AACF115}" dt="2023-09-16T05:25:18.051" v="17606"/>
          <ac:spMkLst>
            <pc:docMk/>
            <pc:sldMk cId="1896777954" sldId="2987"/>
            <ac:spMk id="145" creationId="{4C714437-3DB3-E003-F7BD-D0637399C4A2}"/>
          </ac:spMkLst>
        </pc:spChg>
        <pc:spChg chg="add del mod">
          <ac:chgData name="Anja Prescher" userId="fb7721861d540e87" providerId="LiveId" clId="{128DC76D-D78F-419E-9001-D59E6AACF115}" dt="2023-09-16T05:25:18.051" v="17606"/>
          <ac:spMkLst>
            <pc:docMk/>
            <pc:sldMk cId="1896777954" sldId="2987"/>
            <ac:spMk id="146" creationId="{6CE959D9-5596-CC05-42C9-F0D86145DD81}"/>
          </ac:spMkLst>
        </pc:spChg>
        <pc:spChg chg="add del mod">
          <ac:chgData name="Anja Prescher" userId="fb7721861d540e87" providerId="LiveId" clId="{128DC76D-D78F-419E-9001-D59E6AACF115}" dt="2023-09-16T05:25:18.051" v="17606"/>
          <ac:spMkLst>
            <pc:docMk/>
            <pc:sldMk cId="1896777954" sldId="2987"/>
            <ac:spMk id="147" creationId="{65CA4214-7A0F-476E-A51A-C870B558E1E9}"/>
          </ac:spMkLst>
        </pc:spChg>
        <pc:spChg chg="add del mod">
          <ac:chgData name="Anja Prescher" userId="fb7721861d540e87" providerId="LiveId" clId="{128DC76D-D78F-419E-9001-D59E6AACF115}" dt="2023-09-16T05:25:18.051" v="17606"/>
          <ac:spMkLst>
            <pc:docMk/>
            <pc:sldMk cId="1896777954" sldId="2987"/>
            <ac:spMk id="148" creationId="{BEDE903B-E0F2-2EAB-568D-D90AF4332620}"/>
          </ac:spMkLst>
        </pc:spChg>
        <pc:spChg chg="add del mod">
          <ac:chgData name="Anja Prescher" userId="fb7721861d540e87" providerId="LiveId" clId="{128DC76D-D78F-419E-9001-D59E6AACF115}" dt="2023-09-16T05:25:18.051" v="17606"/>
          <ac:spMkLst>
            <pc:docMk/>
            <pc:sldMk cId="1896777954" sldId="2987"/>
            <ac:spMk id="149" creationId="{BBBE1DF0-0E74-FA25-0AF8-6428B60E624E}"/>
          </ac:spMkLst>
        </pc:spChg>
        <pc:spChg chg="add del mod">
          <ac:chgData name="Anja Prescher" userId="fb7721861d540e87" providerId="LiveId" clId="{128DC76D-D78F-419E-9001-D59E6AACF115}" dt="2023-09-16T05:25:18.051" v="17606"/>
          <ac:spMkLst>
            <pc:docMk/>
            <pc:sldMk cId="1896777954" sldId="2987"/>
            <ac:spMk id="150" creationId="{39DCC8CE-C827-1AB3-24D5-D264723EB291}"/>
          </ac:spMkLst>
        </pc:spChg>
        <pc:spChg chg="add del mod">
          <ac:chgData name="Anja Prescher" userId="fb7721861d540e87" providerId="LiveId" clId="{128DC76D-D78F-419E-9001-D59E6AACF115}" dt="2023-09-16T05:25:18.051" v="17606"/>
          <ac:spMkLst>
            <pc:docMk/>
            <pc:sldMk cId="1896777954" sldId="2987"/>
            <ac:spMk id="151" creationId="{FE806DB4-8EE2-5558-BE16-91E5FADB59C4}"/>
          </ac:spMkLst>
        </pc:spChg>
        <pc:spChg chg="add del mod">
          <ac:chgData name="Anja Prescher" userId="fb7721861d540e87" providerId="LiveId" clId="{128DC76D-D78F-419E-9001-D59E6AACF115}" dt="2023-09-16T05:25:18.051" v="17606"/>
          <ac:spMkLst>
            <pc:docMk/>
            <pc:sldMk cId="1896777954" sldId="2987"/>
            <ac:spMk id="152" creationId="{13783697-41B5-065D-006C-8A7A74298AFE}"/>
          </ac:spMkLst>
        </pc:spChg>
        <pc:spChg chg="add del mod">
          <ac:chgData name="Anja Prescher" userId="fb7721861d540e87" providerId="LiveId" clId="{128DC76D-D78F-419E-9001-D59E6AACF115}" dt="2023-09-16T05:25:18.051" v="17606"/>
          <ac:spMkLst>
            <pc:docMk/>
            <pc:sldMk cId="1896777954" sldId="2987"/>
            <ac:spMk id="153" creationId="{9C756ADD-2D13-0487-E2E4-6A2E46204845}"/>
          </ac:spMkLst>
        </pc:spChg>
        <pc:spChg chg="add del mod">
          <ac:chgData name="Anja Prescher" userId="fb7721861d540e87" providerId="LiveId" clId="{128DC76D-D78F-419E-9001-D59E6AACF115}" dt="2023-09-16T05:25:18.051" v="17606"/>
          <ac:spMkLst>
            <pc:docMk/>
            <pc:sldMk cId="1896777954" sldId="2987"/>
            <ac:spMk id="154" creationId="{A504BF9E-1D64-6389-E26D-AA85001EB88C}"/>
          </ac:spMkLst>
        </pc:spChg>
        <pc:spChg chg="add del mod">
          <ac:chgData name="Anja Prescher" userId="fb7721861d540e87" providerId="LiveId" clId="{128DC76D-D78F-419E-9001-D59E6AACF115}" dt="2023-09-16T05:25:18.051" v="17606"/>
          <ac:spMkLst>
            <pc:docMk/>
            <pc:sldMk cId="1896777954" sldId="2987"/>
            <ac:spMk id="155" creationId="{9C032C6C-7A57-3A3F-9F18-4A318BAA6AEB}"/>
          </ac:spMkLst>
        </pc:spChg>
        <pc:spChg chg="add del mod">
          <ac:chgData name="Anja Prescher" userId="fb7721861d540e87" providerId="LiveId" clId="{128DC76D-D78F-419E-9001-D59E6AACF115}" dt="2023-09-16T05:25:18.051" v="17606"/>
          <ac:spMkLst>
            <pc:docMk/>
            <pc:sldMk cId="1896777954" sldId="2987"/>
            <ac:spMk id="156" creationId="{E401676C-CDA1-172B-43D5-269424207817}"/>
          </ac:spMkLst>
        </pc:spChg>
        <pc:spChg chg="add del mod">
          <ac:chgData name="Anja Prescher" userId="fb7721861d540e87" providerId="LiveId" clId="{128DC76D-D78F-419E-9001-D59E6AACF115}" dt="2023-09-16T05:25:18.051" v="17606"/>
          <ac:spMkLst>
            <pc:docMk/>
            <pc:sldMk cId="1896777954" sldId="2987"/>
            <ac:spMk id="157" creationId="{BC32A7BB-EEDE-8E7B-43C0-1429797E7CDE}"/>
          </ac:spMkLst>
        </pc:spChg>
        <pc:spChg chg="add del mod">
          <ac:chgData name="Anja Prescher" userId="fb7721861d540e87" providerId="LiveId" clId="{128DC76D-D78F-419E-9001-D59E6AACF115}" dt="2023-09-16T05:25:18.051" v="17606"/>
          <ac:spMkLst>
            <pc:docMk/>
            <pc:sldMk cId="1896777954" sldId="2987"/>
            <ac:spMk id="158" creationId="{AF5C0121-D8C3-F3DF-E2F8-2D2A32069315}"/>
          </ac:spMkLst>
        </pc:spChg>
        <pc:spChg chg="add del mod">
          <ac:chgData name="Anja Prescher" userId="fb7721861d540e87" providerId="LiveId" clId="{128DC76D-D78F-419E-9001-D59E6AACF115}" dt="2023-09-16T05:25:47.518" v="17613" actId="478"/>
          <ac:spMkLst>
            <pc:docMk/>
            <pc:sldMk cId="1896777954" sldId="2987"/>
            <ac:spMk id="160" creationId="{F19977F0-0EEF-25CB-D27B-A807E9D40F3A}"/>
          </ac:spMkLst>
        </pc:spChg>
        <pc:spChg chg="add mod ord">
          <ac:chgData name="Anja Prescher" userId="fb7721861d540e87" providerId="LiveId" clId="{128DC76D-D78F-419E-9001-D59E6AACF115}" dt="2023-09-16T05:28:03.793" v="17680" actId="164"/>
          <ac:spMkLst>
            <pc:docMk/>
            <pc:sldMk cId="1896777954" sldId="2987"/>
            <ac:spMk id="163" creationId="{7490DFC3-DB9B-14A2-6624-8042989AA5D9}"/>
          </ac:spMkLst>
        </pc:spChg>
        <pc:spChg chg="add mod">
          <ac:chgData name="Anja Prescher" userId="fb7721861d540e87" providerId="LiveId" clId="{128DC76D-D78F-419E-9001-D59E6AACF115}" dt="2023-09-16T05:28:03.793" v="17680" actId="164"/>
          <ac:spMkLst>
            <pc:docMk/>
            <pc:sldMk cId="1896777954" sldId="2987"/>
            <ac:spMk id="164" creationId="{F43776DD-E93E-122D-AD0C-29DFAFEBE4A9}"/>
          </ac:spMkLst>
        </pc:spChg>
        <pc:spChg chg="add del mod">
          <ac:chgData name="Anja Prescher" userId="fb7721861d540e87" providerId="LiveId" clId="{128DC76D-D78F-419E-9001-D59E6AACF115}" dt="2023-09-16T05:43:44.393" v="17840" actId="478"/>
          <ac:spMkLst>
            <pc:docMk/>
            <pc:sldMk cId="1896777954" sldId="2987"/>
            <ac:spMk id="165" creationId="{0B8F0ABA-EAF4-2838-A881-3AE6128A4DC0}"/>
          </ac:spMkLst>
        </pc:spChg>
        <pc:spChg chg="add mod">
          <ac:chgData name="Anja Prescher" userId="fb7721861d540e87" providerId="LiveId" clId="{128DC76D-D78F-419E-9001-D59E6AACF115}" dt="2023-09-16T18:47:07.225" v="19668" actId="6549"/>
          <ac:spMkLst>
            <pc:docMk/>
            <pc:sldMk cId="1896777954" sldId="2987"/>
            <ac:spMk id="167" creationId="{7C9416A6-421F-B5E1-3259-D8DE2A8F23D3}"/>
          </ac:spMkLst>
        </pc:spChg>
        <pc:spChg chg="mod">
          <ac:chgData name="Anja Prescher" userId="fb7721861d540e87" providerId="LiveId" clId="{128DC76D-D78F-419E-9001-D59E6AACF115}" dt="2023-09-16T05:28:09.021" v="17682"/>
          <ac:spMkLst>
            <pc:docMk/>
            <pc:sldMk cId="1896777954" sldId="2987"/>
            <ac:spMk id="171" creationId="{12068AD1-CAD1-5C8D-9820-B2580525F0EE}"/>
          </ac:spMkLst>
        </pc:spChg>
        <pc:spChg chg="mod">
          <ac:chgData name="Anja Prescher" userId="fb7721861d540e87" providerId="LiveId" clId="{128DC76D-D78F-419E-9001-D59E6AACF115}" dt="2023-09-16T05:28:09.021" v="17682"/>
          <ac:spMkLst>
            <pc:docMk/>
            <pc:sldMk cId="1896777954" sldId="2987"/>
            <ac:spMk id="172" creationId="{B8248E34-CDDE-A5A2-86B8-836DC1CCE316}"/>
          </ac:spMkLst>
        </pc:spChg>
        <pc:spChg chg="add del mod">
          <ac:chgData name="Anja Prescher" userId="fb7721861d540e87" providerId="LiveId" clId="{128DC76D-D78F-419E-9001-D59E6AACF115}" dt="2023-09-16T05:28:53.643" v="17691" actId="478"/>
          <ac:spMkLst>
            <pc:docMk/>
            <pc:sldMk cId="1896777954" sldId="2987"/>
            <ac:spMk id="175" creationId="{2BB8049D-6B71-291D-A72D-72D6731366F5}"/>
          </ac:spMkLst>
        </pc:spChg>
        <pc:spChg chg="add del mod">
          <ac:chgData name="Anja Prescher" userId="fb7721861d540e87" providerId="LiveId" clId="{128DC76D-D78F-419E-9001-D59E6AACF115}" dt="2023-09-16T05:28:53.643" v="17691" actId="478"/>
          <ac:spMkLst>
            <pc:docMk/>
            <pc:sldMk cId="1896777954" sldId="2987"/>
            <ac:spMk id="176" creationId="{1A84981B-04F4-02D8-40BA-04C52EB074D3}"/>
          </ac:spMkLst>
        </pc:spChg>
        <pc:spChg chg="add del mod">
          <ac:chgData name="Anja Prescher" userId="fb7721861d540e87" providerId="LiveId" clId="{128DC76D-D78F-419E-9001-D59E6AACF115}" dt="2023-09-16T05:28:53.643" v="17691" actId="478"/>
          <ac:spMkLst>
            <pc:docMk/>
            <pc:sldMk cId="1896777954" sldId="2987"/>
            <ac:spMk id="177" creationId="{9722FDC5-244F-C856-F688-DC1AC89426E8}"/>
          </ac:spMkLst>
        </pc:spChg>
        <pc:spChg chg="add del mod">
          <ac:chgData name="Anja Prescher" userId="fb7721861d540e87" providerId="LiveId" clId="{128DC76D-D78F-419E-9001-D59E6AACF115}" dt="2023-09-16T05:28:53.643" v="17691" actId="478"/>
          <ac:spMkLst>
            <pc:docMk/>
            <pc:sldMk cId="1896777954" sldId="2987"/>
            <ac:spMk id="178" creationId="{ED1F267D-379C-636A-F991-DB2BDCBC81D0}"/>
          </ac:spMkLst>
        </pc:spChg>
        <pc:spChg chg="add del mod">
          <ac:chgData name="Anja Prescher" userId="fb7721861d540e87" providerId="LiveId" clId="{128DC76D-D78F-419E-9001-D59E6AACF115}" dt="2023-09-16T05:28:53.643" v="17691" actId="478"/>
          <ac:spMkLst>
            <pc:docMk/>
            <pc:sldMk cId="1896777954" sldId="2987"/>
            <ac:spMk id="183" creationId="{E9A500ED-1EB4-C700-E670-BF615AD1C2FC}"/>
          </ac:spMkLst>
        </pc:spChg>
        <pc:spChg chg="add del mod">
          <ac:chgData name="Anja Prescher" userId="fb7721861d540e87" providerId="LiveId" clId="{128DC76D-D78F-419E-9001-D59E6AACF115}" dt="2023-09-16T05:28:53.643" v="17691" actId="478"/>
          <ac:spMkLst>
            <pc:docMk/>
            <pc:sldMk cId="1896777954" sldId="2987"/>
            <ac:spMk id="184" creationId="{B50950BE-EF2E-8DF6-4747-2F6909731023}"/>
          </ac:spMkLst>
        </pc:spChg>
        <pc:spChg chg="add del mod">
          <ac:chgData name="Anja Prescher" userId="fb7721861d540e87" providerId="LiveId" clId="{128DC76D-D78F-419E-9001-D59E6AACF115}" dt="2023-09-16T05:28:53.643" v="17691" actId="478"/>
          <ac:spMkLst>
            <pc:docMk/>
            <pc:sldMk cId="1896777954" sldId="2987"/>
            <ac:spMk id="185" creationId="{3E5D51E5-BCF4-8D1D-7B5C-8D480BAF5EC1}"/>
          </ac:spMkLst>
        </pc:spChg>
        <pc:spChg chg="add del mod">
          <ac:chgData name="Anja Prescher" userId="fb7721861d540e87" providerId="LiveId" clId="{128DC76D-D78F-419E-9001-D59E6AACF115}" dt="2023-09-16T05:28:53.643" v="17691" actId="478"/>
          <ac:spMkLst>
            <pc:docMk/>
            <pc:sldMk cId="1896777954" sldId="2987"/>
            <ac:spMk id="186" creationId="{DA90B53B-960F-12EB-DE61-1864867A271C}"/>
          </ac:spMkLst>
        </pc:spChg>
        <pc:spChg chg="add del mod">
          <ac:chgData name="Anja Prescher" userId="fb7721861d540e87" providerId="LiveId" clId="{128DC76D-D78F-419E-9001-D59E6AACF115}" dt="2023-09-16T05:28:53.643" v="17691" actId="478"/>
          <ac:spMkLst>
            <pc:docMk/>
            <pc:sldMk cId="1896777954" sldId="2987"/>
            <ac:spMk id="198" creationId="{D21106D8-7F80-2F47-A94F-3841043F647E}"/>
          </ac:spMkLst>
        </pc:spChg>
        <pc:spChg chg="add del mod">
          <ac:chgData name="Anja Prescher" userId="fb7721861d540e87" providerId="LiveId" clId="{128DC76D-D78F-419E-9001-D59E6AACF115}" dt="2023-09-16T05:28:53.643" v="17691" actId="478"/>
          <ac:spMkLst>
            <pc:docMk/>
            <pc:sldMk cId="1896777954" sldId="2987"/>
            <ac:spMk id="199" creationId="{08487CC6-4C49-AD24-481F-E556AA8FCDFE}"/>
          </ac:spMkLst>
        </pc:spChg>
        <pc:spChg chg="add del mod">
          <ac:chgData name="Anja Prescher" userId="fb7721861d540e87" providerId="LiveId" clId="{128DC76D-D78F-419E-9001-D59E6AACF115}" dt="2023-09-16T05:28:53.643" v="17691" actId="478"/>
          <ac:spMkLst>
            <pc:docMk/>
            <pc:sldMk cId="1896777954" sldId="2987"/>
            <ac:spMk id="200" creationId="{2A3AF764-E564-3772-9425-1F1516A63F69}"/>
          </ac:spMkLst>
        </pc:spChg>
        <pc:spChg chg="add del mod">
          <ac:chgData name="Anja Prescher" userId="fb7721861d540e87" providerId="LiveId" clId="{128DC76D-D78F-419E-9001-D59E6AACF115}" dt="2023-09-16T05:28:53.643" v="17691" actId="478"/>
          <ac:spMkLst>
            <pc:docMk/>
            <pc:sldMk cId="1896777954" sldId="2987"/>
            <ac:spMk id="201" creationId="{530DEDF3-8826-A1BD-398F-6874F4BA8D97}"/>
          </ac:spMkLst>
        </pc:spChg>
        <pc:spChg chg="add del mod">
          <ac:chgData name="Anja Prescher" userId="fb7721861d540e87" providerId="LiveId" clId="{128DC76D-D78F-419E-9001-D59E6AACF115}" dt="2023-09-16T05:28:53.643" v="17691" actId="478"/>
          <ac:spMkLst>
            <pc:docMk/>
            <pc:sldMk cId="1896777954" sldId="2987"/>
            <ac:spMk id="202" creationId="{1C4C4CF6-D0A2-CDF6-646B-6683E55E470C}"/>
          </ac:spMkLst>
        </pc:spChg>
        <pc:spChg chg="add del mod">
          <ac:chgData name="Anja Prescher" userId="fb7721861d540e87" providerId="LiveId" clId="{128DC76D-D78F-419E-9001-D59E6AACF115}" dt="2023-09-16T05:28:53.643" v="17691" actId="478"/>
          <ac:spMkLst>
            <pc:docMk/>
            <pc:sldMk cId="1896777954" sldId="2987"/>
            <ac:spMk id="203" creationId="{80C173AE-D2EA-962B-4D37-1D400F5F37E6}"/>
          </ac:spMkLst>
        </pc:spChg>
        <pc:spChg chg="add del mod">
          <ac:chgData name="Anja Prescher" userId="fb7721861d540e87" providerId="LiveId" clId="{128DC76D-D78F-419E-9001-D59E6AACF115}" dt="2023-09-16T05:28:53.643" v="17691" actId="478"/>
          <ac:spMkLst>
            <pc:docMk/>
            <pc:sldMk cId="1896777954" sldId="2987"/>
            <ac:spMk id="209" creationId="{7A3E3B5A-EBD8-06FC-2F29-A29EDC85344D}"/>
          </ac:spMkLst>
        </pc:spChg>
        <pc:spChg chg="add del mod">
          <ac:chgData name="Anja Prescher" userId="fb7721861d540e87" providerId="LiveId" clId="{128DC76D-D78F-419E-9001-D59E6AACF115}" dt="2023-09-16T05:28:53.643" v="17691" actId="478"/>
          <ac:spMkLst>
            <pc:docMk/>
            <pc:sldMk cId="1896777954" sldId="2987"/>
            <ac:spMk id="210" creationId="{174D1580-116B-F082-4517-A2E8BE4ED09D}"/>
          </ac:spMkLst>
        </pc:spChg>
        <pc:spChg chg="add del mod">
          <ac:chgData name="Anja Prescher" userId="fb7721861d540e87" providerId="LiveId" clId="{128DC76D-D78F-419E-9001-D59E6AACF115}" dt="2023-09-16T05:28:53.643" v="17691" actId="478"/>
          <ac:spMkLst>
            <pc:docMk/>
            <pc:sldMk cId="1896777954" sldId="2987"/>
            <ac:spMk id="211" creationId="{76AD25F8-0267-521C-7083-A492F02BAA18}"/>
          </ac:spMkLst>
        </pc:spChg>
        <pc:spChg chg="add del mod">
          <ac:chgData name="Anja Prescher" userId="fb7721861d540e87" providerId="LiveId" clId="{128DC76D-D78F-419E-9001-D59E6AACF115}" dt="2023-09-16T05:28:53.643" v="17691" actId="478"/>
          <ac:spMkLst>
            <pc:docMk/>
            <pc:sldMk cId="1896777954" sldId="2987"/>
            <ac:spMk id="212" creationId="{17C4A27E-788B-CFE4-9418-6CFB0230B103}"/>
          </ac:spMkLst>
        </pc:spChg>
        <pc:spChg chg="add del mod">
          <ac:chgData name="Anja Prescher" userId="fb7721861d540e87" providerId="LiveId" clId="{128DC76D-D78F-419E-9001-D59E6AACF115}" dt="2023-09-16T05:28:53.643" v="17691" actId="478"/>
          <ac:spMkLst>
            <pc:docMk/>
            <pc:sldMk cId="1896777954" sldId="2987"/>
            <ac:spMk id="213" creationId="{2F056C32-5911-F718-A4C9-77B10C234DD2}"/>
          </ac:spMkLst>
        </pc:spChg>
        <pc:spChg chg="add del mod">
          <ac:chgData name="Anja Prescher" userId="fb7721861d540e87" providerId="LiveId" clId="{128DC76D-D78F-419E-9001-D59E6AACF115}" dt="2023-09-16T05:28:53.643" v="17691" actId="478"/>
          <ac:spMkLst>
            <pc:docMk/>
            <pc:sldMk cId="1896777954" sldId="2987"/>
            <ac:spMk id="214" creationId="{2D0BD328-C1AC-43AA-F309-28FD57A8517F}"/>
          </ac:spMkLst>
        </pc:spChg>
        <pc:spChg chg="add del mod">
          <ac:chgData name="Anja Prescher" userId="fb7721861d540e87" providerId="LiveId" clId="{128DC76D-D78F-419E-9001-D59E6AACF115}" dt="2023-09-16T05:28:53.643" v="17691" actId="478"/>
          <ac:spMkLst>
            <pc:docMk/>
            <pc:sldMk cId="1896777954" sldId="2987"/>
            <ac:spMk id="215" creationId="{0BB93BCB-C92E-1B7F-CBF1-C0E4B8154756}"/>
          </ac:spMkLst>
        </pc:spChg>
        <pc:spChg chg="add del mod">
          <ac:chgData name="Anja Prescher" userId="fb7721861d540e87" providerId="LiveId" clId="{128DC76D-D78F-419E-9001-D59E6AACF115}" dt="2023-09-16T05:28:53.643" v="17691" actId="478"/>
          <ac:spMkLst>
            <pc:docMk/>
            <pc:sldMk cId="1896777954" sldId="2987"/>
            <ac:spMk id="216" creationId="{8A991B02-933D-FE96-A54C-93795B1F5281}"/>
          </ac:spMkLst>
        </pc:spChg>
        <pc:spChg chg="add del mod">
          <ac:chgData name="Anja Prescher" userId="fb7721861d540e87" providerId="LiveId" clId="{128DC76D-D78F-419E-9001-D59E6AACF115}" dt="2023-09-16T05:28:53.643" v="17691" actId="478"/>
          <ac:spMkLst>
            <pc:docMk/>
            <pc:sldMk cId="1896777954" sldId="2987"/>
            <ac:spMk id="217" creationId="{39FE5F0A-A03C-85DC-66FA-038E62860C3C}"/>
          </ac:spMkLst>
        </pc:spChg>
        <pc:spChg chg="add del mod">
          <ac:chgData name="Anja Prescher" userId="fb7721861d540e87" providerId="LiveId" clId="{128DC76D-D78F-419E-9001-D59E6AACF115}" dt="2023-09-16T05:28:53.643" v="17691" actId="478"/>
          <ac:spMkLst>
            <pc:docMk/>
            <pc:sldMk cId="1896777954" sldId="2987"/>
            <ac:spMk id="218" creationId="{7CBF3219-E9B7-B010-845B-30C4B932E44D}"/>
          </ac:spMkLst>
        </pc:spChg>
        <pc:spChg chg="add del mod">
          <ac:chgData name="Anja Prescher" userId="fb7721861d540e87" providerId="LiveId" clId="{128DC76D-D78F-419E-9001-D59E6AACF115}" dt="2023-09-16T05:28:53.643" v="17691" actId="478"/>
          <ac:spMkLst>
            <pc:docMk/>
            <pc:sldMk cId="1896777954" sldId="2987"/>
            <ac:spMk id="219" creationId="{9650E140-30C9-00AC-175A-C97B5E84C33F}"/>
          </ac:spMkLst>
        </pc:spChg>
        <pc:spChg chg="add del mod">
          <ac:chgData name="Anja Prescher" userId="fb7721861d540e87" providerId="LiveId" clId="{128DC76D-D78F-419E-9001-D59E6AACF115}" dt="2023-09-16T05:28:53.643" v="17691" actId="478"/>
          <ac:spMkLst>
            <pc:docMk/>
            <pc:sldMk cId="1896777954" sldId="2987"/>
            <ac:spMk id="220" creationId="{6F952982-DF53-1A15-8BDE-A5BFDD5EE914}"/>
          </ac:spMkLst>
        </pc:spChg>
        <pc:spChg chg="add del mod">
          <ac:chgData name="Anja Prescher" userId="fb7721861d540e87" providerId="LiveId" clId="{128DC76D-D78F-419E-9001-D59E6AACF115}" dt="2023-09-16T05:28:53.643" v="17691" actId="478"/>
          <ac:spMkLst>
            <pc:docMk/>
            <pc:sldMk cId="1896777954" sldId="2987"/>
            <ac:spMk id="221" creationId="{9B0142E9-B908-2BE8-3B90-15820C7C8EFE}"/>
          </ac:spMkLst>
        </pc:spChg>
        <pc:spChg chg="add del mod">
          <ac:chgData name="Anja Prescher" userId="fb7721861d540e87" providerId="LiveId" clId="{128DC76D-D78F-419E-9001-D59E6AACF115}" dt="2023-09-16T05:28:53.643" v="17691" actId="478"/>
          <ac:spMkLst>
            <pc:docMk/>
            <pc:sldMk cId="1896777954" sldId="2987"/>
            <ac:spMk id="222" creationId="{611C2B2A-04C2-686C-A2D9-1D0EAE69319F}"/>
          </ac:spMkLst>
        </pc:spChg>
        <pc:spChg chg="add mod">
          <ac:chgData name="Anja Prescher" userId="fb7721861d540e87" providerId="LiveId" clId="{128DC76D-D78F-419E-9001-D59E6AACF115}" dt="2023-09-16T05:45:19.680" v="17846" actId="1076"/>
          <ac:spMkLst>
            <pc:docMk/>
            <pc:sldMk cId="1896777954" sldId="2987"/>
            <ac:spMk id="228" creationId="{E35C24C0-1BF5-243E-E8E5-EEDB4FBB89EB}"/>
          </ac:spMkLst>
        </pc:spChg>
        <pc:spChg chg="add mod">
          <ac:chgData name="Anja Prescher" userId="fb7721861d540e87" providerId="LiveId" clId="{128DC76D-D78F-419E-9001-D59E6AACF115}" dt="2023-09-16T07:12:44.336" v="19430" actId="1076"/>
          <ac:spMkLst>
            <pc:docMk/>
            <pc:sldMk cId="1896777954" sldId="2987"/>
            <ac:spMk id="229" creationId="{D0B18420-B68A-279F-C4A8-75D093D27283}"/>
          </ac:spMkLst>
        </pc:spChg>
        <pc:spChg chg="add mod">
          <ac:chgData name="Anja Prescher" userId="fb7721861d540e87" providerId="LiveId" clId="{128DC76D-D78F-419E-9001-D59E6AACF115}" dt="2023-09-16T05:45:31.932" v="17850" actId="1076"/>
          <ac:spMkLst>
            <pc:docMk/>
            <pc:sldMk cId="1896777954" sldId="2987"/>
            <ac:spMk id="231" creationId="{75F98E69-6730-4CBA-DE39-50ABE617786A}"/>
          </ac:spMkLst>
        </pc:spChg>
        <pc:spChg chg="add mod">
          <ac:chgData name="Anja Prescher" userId="fb7721861d540e87" providerId="LiveId" clId="{128DC76D-D78F-419E-9001-D59E6AACF115}" dt="2023-09-16T18:48:38.609" v="19686" actId="1076"/>
          <ac:spMkLst>
            <pc:docMk/>
            <pc:sldMk cId="1896777954" sldId="2987"/>
            <ac:spMk id="233" creationId="{9B6F137C-D593-90E2-5135-296D03307BE0}"/>
          </ac:spMkLst>
        </pc:spChg>
        <pc:spChg chg="add mod">
          <ac:chgData name="Anja Prescher" userId="fb7721861d540e87" providerId="LiveId" clId="{128DC76D-D78F-419E-9001-D59E6AACF115}" dt="2023-09-16T18:49:12.182" v="19702" actId="1035"/>
          <ac:spMkLst>
            <pc:docMk/>
            <pc:sldMk cId="1896777954" sldId="2987"/>
            <ac:spMk id="235" creationId="{C36BAFA0-42CC-0C6E-AAB0-CF1B245BABAB}"/>
          </ac:spMkLst>
        </pc:spChg>
        <pc:grpChg chg="add del mod">
          <ac:chgData name="Anja Prescher" userId="fb7721861d540e87" providerId="LiveId" clId="{128DC76D-D78F-419E-9001-D59E6AACF115}" dt="2023-09-16T05:28:12.881" v="17685" actId="478"/>
          <ac:grpSpMkLst>
            <pc:docMk/>
            <pc:sldMk cId="1896777954" sldId="2987"/>
            <ac:grpSpMk id="168" creationId="{E8E258EB-E738-1B31-8073-D02BC15F9BAA}"/>
          </ac:grpSpMkLst>
        </pc:grpChg>
        <pc:grpChg chg="add del mod">
          <ac:chgData name="Anja Prescher" userId="fb7721861d540e87" providerId="LiveId" clId="{128DC76D-D78F-419E-9001-D59E6AACF115}" dt="2023-09-16T05:28:11.328" v="17683"/>
          <ac:grpSpMkLst>
            <pc:docMk/>
            <pc:sldMk cId="1896777954" sldId="2987"/>
            <ac:grpSpMk id="169" creationId="{18126AEA-1364-A75A-FD4C-2B7E14CC5539}"/>
          </ac:grpSpMkLst>
        </pc:grpChg>
        <pc:picChg chg="add mod">
          <ac:chgData name="Anja Prescher" userId="fb7721861d540e87" providerId="LiveId" clId="{128DC76D-D78F-419E-9001-D59E6AACF115}" dt="2023-09-16T05:28:03.793" v="17680" actId="164"/>
          <ac:picMkLst>
            <pc:docMk/>
            <pc:sldMk cId="1896777954" sldId="2987"/>
            <ac:picMk id="9" creationId="{8868995F-EB9C-9359-3F1C-A3DF6112053E}"/>
          </ac:picMkLst>
        </pc:picChg>
        <pc:picChg chg="add del mod">
          <ac:chgData name="Anja Prescher" userId="fb7721861d540e87" providerId="LiveId" clId="{128DC76D-D78F-419E-9001-D59E6AACF115}" dt="2023-09-16T05:25:02.558" v="17602" actId="478"/>
          <ac:picMkLst>
            <pc:docMk/>
            <pc:sldMk cId="1896777954" sldId="2987"/>
            <ac:picMk id="62" creationId="{7410C518-F738-0AF0-D5BB-3C6B8E8D2B83}"/>
          </ac:picMkLst>
        </pc:picChg>
        <pc:picChg chg="add del mod">
          <ac:chgData name="Anja Prescher" userId="fb7721861d540e87" providerId="LiveId" clId="{128DC76D-D78F-419E-9001-D59E6AACF115}" dt="2023-09-16T05:28:51.278" v="17689" actId="478"/>
          <ac:picMkLst>
            <pc:docMk/>
            <pc:sldMk cId="1896777954" sldId="2987"/>
            <ac:picMk id="159" creationId="{5070DB0D-91D0-0363-D7A2-B491ECF2D994}"/>
          </ac:picMkLst>
        </pc:picChg>
        <pc:picChg chg="mod">
          <ac:chgData name="Anja Prescher" userId="fb7721861d540e87" providerId="LiveId" clId="{128DC76D-D78F-419E-9001-D59E6AACF115}" dt="2023-09-16T05:28:09.021" v="17682"/>
          <ac:picMkLst>
            <pc:docMk/>
            <pc:sldMk cId="1896777954" sldId="2987"/>
            <ac:picMk id="170" creationId="{CA23CF07-94D4-0081-2985-8BA036DAE284}"/>
          </ac:picMkLst>
        </pc:picChg>
        <pc:picChg chg="add mod">
          <ac:chgData name="Anja Prescher" userId="fb7721861d540e87" providerId="LiveId" clId="{128DC76D-D78F-419E-9001-D59E6AACF115}" dt="2023-09-16T18:48:22.792" v="19681" actId="14100"/>
          <ac:picMkLst>
            <pc:docMk/>
            <pc:sldMk cId="1896777954" sldId="2987"/>
            <ac:picMk id="173" creationId="{B4CA33AC-B7B4-5278-1130-DBBC85C5B9CB}"/>
          </ac:picMkLst>
        </pc:picChg>
        <pc:picChg chg="add mod">
          <ac:chgData name="Anja Prescher" userId="fb7721861d540e87" providerId="LiveId" clId="{128DC76D-D78F-419E-9001-D59E6AACF115}" dt="2023-09-16T05:29:04.782" v="17695" actId="1076"/>
          <ac:picMkLst>
            <pc:docMk/>
            <pc:sldMk cId="1896777954" sldId="2987"/>
            <ac:picMk id="223" creationId="{C0D669A9-7694-3F15-10E9-3DB55D72B460}"/>
          </ac:picMkLst>
        </pc:picChg>
        <pc:picChg chg="add del mod">
          <ac:chgData name="Anja Prescher" userId="fb7721861d540e87" providerId="LiveId" clId="{128DC76D-D78F-419E-9001-D59E6AACF115}" dt="2023-09-16T05:42:56.136" v="17834" actId="478"/>
          <ac:picMkLst>
            <pc:docMk/>
            <pc:sldMk cId="1896777954" sldId="2987"/>
            <ac:picMk id="226" creationId="{97C76B65-CB1C-23E8-3F50-F1B31B11B937}"/>
          </ac:picMkLst>
        </pc:picChg>
        <pc:cxnChg chg="add del mod">
          <ac:chgData name="Anja Prescher" userId="fb7721861d540e87" providerId="LiveId" clId="{128DC76D-D78F-419E-9001-D59E6AACF115}" dt="2023-09-16T05:24:43.696" v="17596"/>
          <ac:cxnSpMkLst>
            <pc:docMk/>
            <pc:sldMk cId="1896777954" sldId="2987"/>
            <ac:cxnSpMk id="18" creationId="{D1B9474B-EC0E-D14E-97F1-5842EDD5970A}"/>
          </ac:cxnSpMkLst>
        </pc:cxnChg>
        <pc:cxnChg chg="add del mod">
          <ac:chgData name="Anja Prescher" userId="fb7721861d540e87" providerId="LiveId" clId="{128DC76D-D78F-419E-9001-D59E6AACF115}" dt="2023-09-16T05:24:43.696" v="17596"/>
          <ac:cxnSpMkLst>
            <pc:docMk/>
            <pc:sldMk cId="1896777954" sldId="2987"/>
            <ac:cxnSpMk id="19" creationId="{403B5125-AD2A-DEE5-52D7-46C27E533C3F}"/>
          </ac:cxnSpMkLst>
        </pc:cxnChg>
        <pc:cxnChg chg="add del mod">
          <ac:chgData name="Anja Prescher" userId="fb7721861d540e87" providerId="LiveId" clId="{128DC76D-D78F-419E-9001-D59E6AACF115}" dt="2023-09-16T05:24:43.696" v="17596"/>
          <ac:cxnSpMkLst>
            <pc:docMk/>
            <pc:sldMk cId="1896777954" sldId="2987"/>
            <ac:cxnSpMk id="20" creationId="{12A1E37D-4751-5119-04EC-C585473D88CE}"/>
          </ac:cxnSpMkLst>
        </pc:cxnChg>
        <pc:cxnChg chg="add del mod">
          <ac:chgData name="Anja Prescher" userId="fb7721861d540e87" providerId="LiveId" clId="{128DC76D-D78F-419E-9001-D59E6AACF115}" dt="2023-09-16T05:24:43.696" v="17596"/>
          <ac:cxnSpMkLst>
            <pc:docMk/>
            <pc:sldMk cId="1896777954" sldId="2987"/>
            <ac:cxnSpMk id="21" creationId="{DF2A3670-7E7D-6FAA-DE3A-CDBD7BC9D79F}"/>
          </ac:cxnSpMkLst>
        </pc:cxnChg>
        <pc:cxnChg chg="add del mod">
          <ac:chgData name="Anja Prescher" userId="fb7721861d540e87" providerId="LiveId" clId="{128DC76D-D78F-419E-9001-D59E6AACF115}" dt="2023-09-16T05:24:43.696" v="17596"/>
          <ac:cxnSpMkLst>
            <pc:docMk/>
            <pc:sldMk cId="1896777954" sldId="2987"/>
            <ac:cxnSpMk id="26" creationId="{4FBEEBCA-AED4-603D-7F99-5119C1D6F031}"/>
          </ac:cxnSpMkLst>
        </pc:cxnChg>
        <pc:cxnChg chg="add del mod">
          <ac:chgData name="Anja Prescher" userId="fb7721861d540e87" providerId="LiveId" clId="{128DC76D-D78F-419E-9001-D59E6AACF115}" dt="2023-09-16T05:24:43.696" v="17596"/>
          <ac:cxnSpMkLst>
            <pc:docMk/>
            <pc:sldMk cId="1896777954" sldId="2987"/>
            <ac:cxnSpMk id="27" creationId="{FCA55A80-805F-8341-8211-1A4BD2290CC8}"/>
          </ac:cxnSpMkLst>
        </pc:cxnChg>
        <pc:cxnChg chg="add del mod">
          <ac:chgData name="Anja Prescher" userId="fb7721861d540e87" providerId="LiveId" clId="{128DC76D-D78F-419E-9001-D59E6AACF115}" dt="2023-09-16T05:24:43.696" v="17596"/>
          <ac:cxnSpMkLst>
            <pc:docMk/>
            <pc:sldMk cId="1896777954" sldId="2987"/>
            <ac:cxnSpMk id="28" creationId="{63EC3A44-0A8F-F7FC-848B-0A16EDCBE991}"/>
          </ac:cxnSpMkLst>
        </pc:cxnChg>
        <pc:cxnChg chg="add del mod">
          <ac:chgData name="Anja Prescher" userId="fb7721861d540e87" providerId="LiveId" clId="{128DC76D-D78F-419E-9001-D59E6AACF115}" dt="2023-09-16T05:24:43.696" v="17596"/>
          <ac:cxnSpMkLst>
            <pc:docMk/>
            <pc:sldMk cId="1896777954" sldId="2987"/>
            <ac:cxnSpMk id="29" creationId="{493F6369-4440-4D85-0437-4037FC9F0469}"/>
          </ac:cxnSpMkLst>
        </pc:cxnChg>
        <pc:cxnChg chg="add del mod">
          <ac:chgData name="Anja Prescher" userId="fb7721861d540e87" providerId="LiveId" clId="{128DC76D-D78F-419E-9001-D59E6AACF115}" dt="2023-09-16T05:24:43.696" v="17596"/>
          <ac:cxnSpMkLst>
            <pc:docMk/>
            <pc:sldMk cId="1896777954" sldId="2987"/>
            <ac:cxnSpMk id="30" creationId="{5A162E54-A1B2-76BB-4BF0-A45978E60681}"/>
          </ac:cxnSpMkLst>
        </pc:cxnChg>
        <pc:cxnChg chg="add del mod">
          <ac:chgData name="Anja Prescher" userId="fb7721861d540e87" providerId="LiveId" clId="{128DC76D-D78F-419E-9001-D59E6AACF115}" dt="2023-09-16T05:24:43.696" v="17596"/>
          <ac:cxnSpMkLst>
            <pc:docMk/>
            <pc:sldMk cId="1896777954" sldId="2987"/>
            <ac:cxnSpMk id="31" creationId="{EAB0FA74-B9A1-B9BC-D4FF-5927CD37F6D0}"/>
          </ac:cxnSpMkLst>
        </pc:cxnChg>
        <pc:cxnChg chg="add del mod">
          <ac:chgData name="Anja Prescher" userId="fb7721861d540e87" providerId="LiveId" clId="{128DC76D-D78F-419E-9001-D59E6AACF115}" dt="2023-09-16T05:24:43.696" v="17596"/>
          <ac:cxnSpMkLst>
            <pc:docMk/>
            <pc:sldMk cId="1896777954" sldId="2987"/>
            <ac:cxnSpMk id="32" creationId="{FB66718F-7732-3690-CC74-3BF44AF58DE9}"/>
          </ac:cxnSpMkLst>
        </pc:cxnChg>
        <pc:cxnChg chg="add del mod">
          <ac:chgData name="Anja Prescher" userId="fb7721861d540e87" providerId="LiveId" clId="{128DC76D-D78F-419E-9001-D59E6AACF115}" dt="2023-09-16T05:24:43.696" v="17596"/>
          <ac:cxnSpMkLst>
            <pc:docMk/>
            <pc:sldMk cId="1896777954" sldId="2987"/>
            <ac:cxnSpMk id="33" creationId="{8718B3E1-4BC7-0A62-F909-178CF02B5D7F}"/>
          </ac:cxnSpMkLst>
        </pc:cxnChg>
        <pc:cxnChg chg="add del mod">
          <ac:chgData name="Anja Prescher" userId="fb7721861d540e87" providerId="LiveId" clId="{128DC76D-D78F-419E-9001-D59E6AACF115}" dt="2023-09-16T05:24:43.696" v="17596"/>
          <ac:cxnSpMkLst>
            <pc:docMk/>
            <pc:sldMk cId="1896777954" sldId="2987"/>
            <ac:cxnSpMk id="34" creationId="{703F9193-5C2E-6994-343F-CC14FE4EBD25}"/>
          </ac:cxnSpMkLst>
        </pc:cxnChg>
        <pc:cxnChg chg="add del mod">
          <ac:chgData name="Anja Prescher" userId="fb7721861d540e87" providerId="LiveId" clId="{128DC76D-D78F-419E-9001-D59E6AACF115}" dt="2023-09-16T05:24:43.696" v="17596"/>
          <ac:cxnSpMkLst>
            <pc:docMk/>
            <pc:sldMk cId="1896777954" sldId="2987"/>
            <ac:cxnSpMk id="35" creationId="{EDA2D387-C34C-501F-5014-D40B2F192259}"/>
          </ac:cxnSpMkLst>
        </pc:cxnChg>
        <pc:cxnChg chg="add del mod">
          <ac:chgData name="Anja Prescher" userId="fb7721861d540e87" providerId="LiveId" clId="{128DC76D-D78F-419E-9001-D59E6AACF115}" dt="2023-09-16T05:24:43.696" v="17596"/>
          <ac:cxnSpMkLst>
            <pc:docMk/>
            <pc:sldMk cId="1896777954" sldId="2987"/>
            <ac:cxnSpMk id="36" creationId="{548974C8-829D-C86C-91A0-86AE3C228AAF}"/>
          </ac:cxnSpMkLst>
        </pc:cxnChg>
        <pc:cxnChg chg="add del mod">
          <ac:chgData name="Anja Prescher" userId="fb7721861d540e87" providerId="LiveId" clId="{128DC76D-D78F-419E-9001-D59E6AACF115}" dt="2023-09-16T05:24:43.696" v="17596"/>
          <ac:cxnSpMkLst>
            <pc:docMk/>
            <pc:sldMk cId="1896777954" sldId="2987"/>
            <ac:cxnSpMk id="43" creationId="{9AB4C0BD-18F7-9975-EB64-314ECD6253D6}"/>
          </ac:cxnSpMkLst>
        </pc:cxnChg>
        <pc:cxnChg chg="add del mod">
          <ac:chgData name="Anja Prescher" userId="fb7721861d540e87" providerId="LiveId" clId="{128DC76D-D78F-419E-9001-D59E6AACF115}" dt="2023-09-16T05:24:43.696" v="17596"/>
          <ac:cxnSpMkLst>
            <pc:docMk/>
            <pc:sldMk cId="1896777954" sldId="2987"/>
            <ac:cxnSpMk id="44" creationId="{4A200AE1-BEC1-12E2-4759-14EC5AA4905A}"/>
          </ac:cxnSpMkLst>
        </pc:cxnChg>
        <pc:cxnChg chg="add del mod">
          <ac:chgData name="Anja Prescher" userId="fb7721861d540e87" providerId="LiveId" clId="{128DC76D-D78F-419E-9001-D59E6AACF115}" dt="2023-09-16T05:24:43.696" v="17596"/>
          <ac:cxnSpMkLst>
            <pc:docMk/>
            <pc:sldMk cId="1896777954" sldId="2987"/>
            <ac:cxnSpMk id="45" creationId="{2C873963-DBA3-5F91-32C0-36CAE2770190}"/>
          </ac:cxnSpMkLst>
        </pc:cxnChg>
        <pc:cxnChg chg="add del mod">
          <ac:chgData name="Anja Prescher" userId="fb7721861d540e87" providerId="LiveId" clId="{128DC76D-D78F-419E-9001-D59E6AACF115}" dt="2023-09-16T05:24:43.696" v="17596"/>
          <ac:cxnSpMkLst>
            <pc:docMk/>
            <pc:sldMk cId="1896777954" sldId="2987"/>
            <ac:cxnSpMk id="46" creationId="{769EB1EF-4EC4-EBD4-8A62-FF3DC833236F}"/>
          </ac:cxnSpMkLst>
        </pc:cxnChg>
        <pc:cxnChg chg="add del mod">
          <ac:chgData name="Anja Prescher" userId="fb7721861d540e87" providerId="LiveId" clId="{128DC76D-D78F-419E-9001-D59E6AACF115}" dt="2023-09-16T05:24:43.696" v="17596"/>
          <ac:cxnSpMkLst>
            <pc:docMk/>
            <pc:sldMk cId="1896777954" sldId="2987"/>
            <ac:cxnSpMk id="47" creationId="{D37956AE-40BD-9D09-7BA9-69D094C9CDBE}"/>
          </ac:cxnSpMkLst>
        </pc:cxnChg>
        <pc:cxnChg chg="add del mod">
          <ac:chgData name="Anja Prescher" userId="fb7721861d540e87" providerId="LiveId" clId="{128DC76D-D78F-419E-9001-D59E6AACF115}" dt="2023-09-16T05:25:14.619" v="17604"/>
          <ac:cxnSpMkLst>
            <pc:docMk/>
            <pc:sldMk cId="1896777954" sldId="2987"/>
            <ac:cxnSpMk id="67" creationId="{A02818CC-089C-E045-3206-A8116B9AC668}"/>
          </ac:cxnSpMkLst>
        </pc:cxnChg>
        <pc:cxnChg chg="add del mod">
          <ac:chgData name="Anja Prescher" userId="fb7721861d540e87" providerId="LiveId" clId="{128DC76D-D78F-419E-9001-D59E6AACF115}" dt="2023-09-16T05:25:14.619" v="17604"/>
          <ac:cxnSpMkLst>
            <pc:docMk/>
            <pc:sldMk cId="1896777954" sldId="2987"/>
            <ac:cxnSpMk id="68" creationId="{082E76FF-F0E1-2739-03B8-74C0ED594F71}"/>
          </ac:cxnSpMkLst>
        </pc:cxnChg>
        <pc:cxnChg chg="add del mod">
          <ac:chgData name="Anja Prescher" userId="fb7721861d540e87" providerId="LiveId" clId="{128DC76D-D78F-419E-9001-D59E6AACF115}" dt="2023-09-16T05:25:14.619" v="17604"/>
          <ac:cxnSpMkLst>
            <pc:docMk/>
            <pc:sldMk cId="1896777954" sldId="2987"/>
            <ac:cxnSpMk id="69" creationId="{B5D00AB7-FECD-F680-9B9A-2D3CA266C1E8}"/>
          </ac:cxnSpMkLst>
        </pc:cxnChg>
        <pc:cxnChg chg="add del mod">
          <ac:chgData name="Anja Prescher" userId="fb7721861d540e87" providerId="LiveId" clId="{128DC76D-D78F-419E-9001-D59E6AACF115}" dt="2023-09-16T05:25:14.619" v="17604"/>
          <ac:cxnSpMkLst>
            <pc:docMk/>
            <pc:sldMk cId="1896777954" sldId="2987"/>
            <ac:cxnSpMk id="70" creationId="{5C203BCB-7DBC-A552-9EDD-E10F556A1F5B}"/>
          </ac:cxnSpMkLst>
        </pc:cxnChg>
        <pc:cxnChg chg="add del mod">
          <ac:chgData name="Anja Prescher" userId="fb7721861d540e87" providerId="LiveId" clId="{128DC76D-D78F-419E-9001-D59E6AACF115}" dt="2023-09-16T05:25:14.619" v="17604"/>
          <ac:cxnSpMkLst>
            <pc:docMk/>
            <pc:sldMk cId="1896777954" sldId="2987"/>
            <ac:cxnSpMk id="75" creationId="{0B1AD6D9-4C51-A873-B008-30FC730B9559}"/>
          </ac:cxnSpMkLst>
        </pc:cxnChg>
        <pc:cxnChg chg="add del mod">
          <ac:chgData name="Anja Prescher" userId="fb7721861d540e87" providerId="LiveId" clId="{128DC76D-D78F-419E-9001-D59E6AACF115}" dt="2023-09-16T05:25:14.619" v="17604"/>
          <ac:cxnSpMkLst>
            <pc:docMk/>
            <pc:sldMk cId="1896777954" sldId="2987"/>
            <ac:cxnSpMk id="76" creationId="{0F3BA15E-B053-4E89-F238-8CBEB5A6DF3E}"/>
          </ac:cxnSpMkLst>
        </pc:cxnChg>
        <pc:cxnChg chg="add del mod">
          <ac:chgData name="Anja Prescher" userId="fb7721861d540e87" providerId="LiveId" clId="{128DC76D-D78F-419E-9001-D59E6AACF115}" dt="2023-09-16T05:25:14.619" v="17604"/>
          <ac:cxnSpMkLst>
            <pc:docMk/>
            <pc:sldMk cId="1896777954" sldId="2987"/>
            <ac:cxnSpMk id="77" creationId="{E3075025-A955-8304-B797-BB8C1DF7FF16}"/>
          </ac:cxnSpMkLst>
        </pc:cxnChg>
        <pc:cxnChg chg="add del mod">
          <ac:chgData name="Anja Prescher" userId="fb7721861d540e87" providerId="LiveId" clId="{128DC76D-D78F-419E-9001-D59E6AACF115}" dt="2023-09-16T05:25:14.619" v="17604"/>
          <ac:cxnSpMkLst>
            <pc:docMk/>
            <pc:sldMk cId="1896777954" sldId="2987"/>
            <ac:cxnSpMk id="78" creationId="{DCF1C95C-AC4D-E5F6-3C08-155B554E4152}"/>
          </ac:cxnSpMkLst>
        </pc:cxnChg>
        <pc:cxnChg chg="add del mod">
          <ac:chgData name="Anja Prescher" userId="fb7721861d540e87" providerId="LiveId" clId="{128DC76D-D78F-419E-9001-D59E6AACF115}" dt="2023-09-16T05:25:14.619" v="17604"/>
          <ac:cxnSpMkLst>
            <pc:docMk/>
            <pc:sldMk cId="1896777954" sldId="2987"/>
            <ac:cxnSpMk id="79" creationId="{446463FB-7FA6-8F9C-12C7-93980806268A}"/>
          </ac:cxnSpMkLst>
        </pc:cxnChg>
        <pc:cxnChg chg="add del mod">
          <ac:chgData name="Anja Prescher" userId="fb7721861d540e87" providerId="LiveId" clId="{128DC76D-D78F-419E-9001-D59E6AACF115}" dt="2023-09-16T05:25:14.619" v="17604"/>
          <ac:cxnSpMkLst>
            <pc:docMk/>
            <pc:sldMk cId="1896777954" sldId="2987"/>
            <ac:cxnSpMk id="80" creationId="{1B852CEB-D672-C184-800E-9AB11071F36E}"/>
          </ac:cxnSpMkLst>
        </pc:cxnChg>
        <pc:cxnChg chg="add del mod">
          <ac:chgData name="Anja Prescher" userId="fb7721861d540e87" providerId="LiveId" clId="{128DC76D-D78F-419E-9001-D59E6AACF115}" dt="2023-09-16T05:25:14.619" v="17604"/>
          <ac:cxnSpMkLst>
            <pc:docMk/>
            <pc:sldMk cId="1896777954" sldId="2987"/>
            <ac:cxnSpMk id="81" creationId="{E9093D8A-72FB-4C12-C77B-D176FB9B6F2F}"/>
          </ac:cxnSpMkLst>
        </pc:cxnChg>
        <pc:cxnChg chg="add del mod">
          <ac:chgData name="Anja Prescher" userId="fb7721861d540e87" providerId="LiveId" clId="{128DC76D-D78F-419E-9001-D59E6AACF115}" dt="2023-09-16T05:25:14.619" v="17604"/>
          <ac:cxnSpMkLst>
            <pc:docMk/>
            <pc:sldMk cId="1896777954" sldId="2987"/>
            <ac:cxnSpMk id="82" creationId="{BA83161E-67EE-2A8B-640C-5C924B1682B7}"/>
          </ac:cxnSpMkLst>
        </pc:cxnChg>
        <pc:cxnChg chg="add del mod">
          <ac:chgData name="Anja Prescher" userId="fb7721861d540e87" providerId="LiveId" clId="{128DC76D-D78F-419E-9001-D59E6AACF115}" dt="2023-09-16T05:25:14.619" v="17604"/>
          <ac:cxnSpMkLst>
            <pc:docMk/>
            <pc:sldMk cId="1896777954" sldId="2987"/>
            <ac:cxnSpMk id="83" creationId="{BF01AD07-1DE6-6F95-4C14-C4664D26C3A7}"/>
          </ac:cxnSpMkLst>
        </pc:cxnChg>
        <pc:cxnChg chg="add del mod">
          <ac:chgData name="Anja Prescher" userId="fb7721861d540e87" providerId="LiveId" clId="{128DC76D-D78F-419E-9001-D59E6AACF115}" dt="2023-09-16T05:25:14.619" v="17604"/>
          <ac:cxnSpMkLst>
            <pc:docMk/>
            <pc:sldMk cId="1896777954" sldId="2987"/>
            <ac:cxnSpMk id="84" creationId="{49E4B4F0-BD0B-AEDC-0263-969C8F9A4047}"/>
          </ac:cxnSpMkLst>
        </pc:cxnChg>
        <pc:cxnChg chg="add del mod">
          <ac:chgData name="Anja Prescher" userId="fb7721861d540e87" providerId="LiveId" clId="{128DC76D-D78F-419E-9001-D59E6AACF115}" dt="2023-09-16T05:25:14.619" v="17604"/>
          <ac:cxnSpMkLst>
            <pc:docMk/>
            <pc:sldMk cId="1896777954" sldId="2987"/>
            <ac:cxnSpMk id="85" creationId="{0A43B901-4857-3E08-1062-80B3208C5F8F}"/>
          </ac:cxnSpMkLst>
        </pc:cxnChg>
        <pc:cxnChg chg="add del mod">
          <ac:chgData name="Anja Prescher" userId="fb7721861d540e87" providerId="LiveId" clId="{128DC76D-D78F-419E-9001-D59E6AACF115}" dt="2023-09-16T05:25:14.619" v="17604"/>
          <ac:cxnSpMkLst>
            <pc:docMk/>
            <pc:sldMk cId="1896777954" sldId="2987"/>
            <ac:cxnSpMk id="92" creationId="{E8D52D9D-EFE2-8A97-52A1-FA823FAB8574}"/>
          </ac:cxnSpMkLst>
        </pc:cxnChg>
        <pc:cxnChg chg="add del mod">
          <ac:chgData name="Anja Prescher" userId="fb7721861d540e87" providerId="LiveId" clId="{128DC76D-D78F-419E-9001-D59E6AACF115}" dt="2023-09-16T05:25:14.619" v="17604"/>
          <ac:cxnSpMkLst>
            <pc:docMk/>
            <pc:sldMk cId="1896777954" sldId="2987"/>
            <ac:cxnSpMk id="93" creationId="{F1F6BE93-77DE-1B21-CB22-A33C513C36DE}"/>
          </ac:cxnSpMkLst>
        </pc:cxnChg>
        <pc:cxnChg chg="add del mod">
          <ac:chgData name="Anja Prescher" userId="fb7721861d540e87" providerId="LiveId" clId="{128DC76D-D78F-419E-9001-D59E6AACF115}" dt="2023-09-16T05:25:14.619" v="17604"/>
          <ac:cxnSpMkLst>
            <pc:docMk/>
            <pc:sldMk cId="1896777954" sldId="2987"/>
            <ac:cxnSpMk id="94" creationId="{59D9ACA5-BE64-9454-F02F-C84624457234}"/>
          </ac:cxnSpMkLst>
        </pc:cxnChg>
        <pc:cxnChg chg="add del mod">
          <ac:chgData name="Anja Prescher" userId="fb7721861d540e87" providerId="LiveId" clId="{128DC76D-D78F-419E-9001-D59E6AACF115}" dt="2023-09-16T05:25:14.619" v="17604"/>
          <ac:cxnSpMkLst>
            <pc:docMk/>
            <pc:sldMk cId="1896777954" sldId="2987"/>
            <ac:cxnSpMk id="95" creationId="{A54EA7D5-E0D1-35F5-EC58-A8FBAEB2E9C0}"/>
          </ac:cxnSpMkLst>
        </pc:cxnChg>
        <pc:cxnChg chg="add del mod">
          <ac:chgData name="Anja Prescher" userId="fb7721861d540e87" providerId="LiveId" clId="{128DC76D-D78F-419E-9001-D59E6AACF115}" dt="2023-09-16T05:25:14.619" v="17604"/>
          <ac:cxnSpMkLst>
            <pc:docMk/>
            <pc:sldMk cId="1896777954" sldId="2987"/>
            <ac:cxnSpMk id="96" creationId="{EB92E1DD-E56A-1CCA-1CC5-329139483F52}"/>
          </ac:cxnSpMkLst>
        </pc:cxnChg>
        <pc:cxnChg chg="add del mod">
          <ac:chgData name="Anja Prescher" userId="fb7721861d540e87" providerId="LiveId" clId="{128DC76D-D78F-419E-9001-D59E6AACF115}" dt="2023-09-16T05:25:18.051" v="17606"/>
          <ac:cxnSpMkLst>
            <pc:docMk/>
            <pc:sldMk cId="1896777954" sldId="2987"/>
            <ac:cxnSpMk id="115" creationId="{F3961B93-CF5C-7411-F996-137D7EAF2767}"/>
          </ac:cxnSpMkLst>
        </pc:cxnChg>
        <pc:cxnChg chg="add del mod">
          <ac:chgData name="Anja Prescher" userId="fb7721861d540e87" providerId="LiveId" clId="{128DC76D-D78F-419E-9001-D59E6AACF115}" dt="2023-09-16T05:25:18.051" v="17606"/>
          <ac:cxnSpMkLst>
            <pc:docMk/>
            <pc:sldMk cId="1896777954" sldId="2987"/>
            <ac:cxnSpMk id="116" creationId="{3017865A-D90F-5C7B-AE21-04FC4B6EA45B}"/>
          </ac:cxnSpMkLst>
        </pc:cxnChg>
        <pc:cxnChg chg="add del mod">
          <ac:chgData name="Anja Prescher" userId="fb7721861d540e87" providerId="LiveId" clId="{128DC76D-D78F-419E-9001-D59E6AACF115}" dt="2023-09-16T05:25:18.051" v="17606"/>
          <ac:cxnSpMkLst>
            <pc:docMk/>
            <pc:sldMk cId="1896777954" sldId="2987"/>
            <ac:cxnSpMk id="117" creationId="{1327AEF7-35A7-7517-95A0-4CE1F49D73F1}"/>
          </ac:cxnSpMkLst>
        </pc:cxnChg>
        <pc:cxnChg chg="add del mod">
          <ac:chgData name="Anja Prescher" userId="fb7721861d540e87" providerId="LiveId" clId="{128DC76D-D78F-419E-9001-D59E6AACF115}" dt="2023-09-16T05:25:18.051" v="17606"/>
          <ac:cxnSpMkLst>
            <pc:docMk/>
            <pc:sldMk cId="1896777954" sldId="2987"/>
            <ac:cxnSpMk id="118" creationId="{91ECA948-D173-CEEB-D476-F9575763FA69}"/>
          </ac:cxnSpMkLst>
        </pc:cxnChg>
        <pc:cxnChg chg="add del mod">
          <ac:chgData name="Anja Prescher" userId="fb7721861d540e87" providerId="LiveId" clId="{128DC76D-D78F-419E-9001-D59E6AACF115}" dt="2023-09-16T05:25:18.051" v="17606"/>
          <ac:cxnSpMkLst>
            <pc:docMk/>
            <pc:sldMk cId="1896777954" sldId="2987"/>
            <ac:cxnSpMk id="123" creationId="{735D1368-FE87-5D08-9C29-BEAB9B41D2CD}"/>
          </ac:cxnSpMkLst>
        </pc:cxnChg>
        <pc:cxnChg chg="add del mod">
          <ac:chgData name="Anja Prescher" userId="fb7721861d540e87" providerId="LiveId" clId="{128DC76D-D78F-419E-9001-D59E6AACF115}" dt="2023-09-16T05:25:18.051" v="17606"/>
          <ac:cxnSpMkLst>
            <pc:docMk/>
            <pc:sldMk cId="1896777954" sldId="2987"/>
            <ac:cxnSpMk id="124" creationId="{76ABE22D-BDD5-6651-579B-10F1EE8E105A}"/>
          </ac:cxnSpMkLst>
        </pc:cxnChg>
        <pc:cxnChg chg="add del mod">
          <ac:chgData name="Anja Prescher" userId="fb7721861d540e87" providerId="LiveId" clId="{128DC76D-D78F-419E-9001-D59E6AACF115}" dt="2023-09-16T05:25:18.051" v="17606"/>
          <ac:cxnSpMkLst>
            <pc:docMk/>
            <pc:sldMk cId="1896777954" sldId="2987"/>
            <ac:cxnSpMk id="125" creationId="{205B0B33-1EC5-5C6E-16F7-7297EBF6B19E}"/>
          </ac:cxnSpMkLst>
        </pc:cxnChg>
        <pc:cxnChg chg="add del mod">
          <ac:chgData name="Anja Prescher" userId="fb7721861d540e87" providerId="LiveId" clId="{128DC76D-D78F-419E-9001-D59E6AACF115}" dt="2023-09-16T05:25:18.051" v="17606"/>
          <ac:cxnSpMkLst>
            <pc:docMk/>
            <pc:sldMk cId="1896777954" sldId="2987"/>
            <ac:cxnSpMk id="126" creationId="{F4EF26A2-411E-F523-1786-D78AA2BD7116}"/>
          </ac:cxnSpMkLst>
        </pc:cxnChg>
        <pc:cxnChg chg="add del mod">
          <ac:chgData name="Anja Prescher" userId="fb7721861d540e87" providerId="LiveId" clId="{128DC76D-D78F-419E-9001-D59E6AACF115}" dt="2023-09-16T05:25:18.051" v="17606"/>
          <ac:cxnSpMkLst>
            <pc:docMk/>
            <pc:sldMk cId="1896777954" sldId="2987"/>
            <ac:cxnSpMk id="127" creationId="{B94EB8D8-ABC3-B466-C210-7BF41417AA36}"/>
          </ac:cxnSpMkLst>
        </pc:cxnChg>
        <pc:cxnChg chg="add del mod">
          <ac:chgData name="Anja Prescher" userId="fb7721861d540e87" providerId="LiveId" clId="{128DC76D-D78F-419E-9001-D59E6AACF115}" dt="2023-09-16T05:25:18.051" v="17606"/>
          <ac:cxnSpMkLst>
            <pc:docMk/>
            <pc:sldMk cId="1896777954" sldId="2987"/>
            <ac:cxnSpMk id="128" creationId="{B46118A8-AABE-99C4-4A15-C2DED48FBC4E}"/>
          </ac:cxnSpMkLst>
        </pc:cxnChg>
        <pc:cxnChg chg="add del mod">
          <ac:chgData name="Anja Prescher" userId="fb7721861d540e87" providerId="LiveId" clId="{128DC76D-D78F-419E-9001-D59E6AACF115}" dt="2023-09-16T05:25:18.051" v="17606"/>
          <ac:cxnSpMkLst>
            <pc:docMk/>
            <pc:sldMk cId="1896777954" sldId="2987"/>
            <ac:cxnSpMk id="129" creationId="{646624BD-F7BB-E36F-3845-A3B47BCB3A3A}"/>
          </ac:cxnSpMkLst>
        </pc:cxnChg>
        <pc:cxnChg chg="add del mod">
          <ac:chgData name="Anja Prescher" userId="fb7721861d540e87" providerId="LiveId" clId="{128DC76D-D78F-419E-9001-D59E6AACF115}" dt="2023-09-16T05:25:18.051" v="17606"/>
          <ac:cxnSpMkLst>
            <pc:docMk/>
            <pc:sldMk cId="1896777954" sldId="2987"/>
            <ac:cxnSpMk id="130" creationId="{B5C90993-2F8E-BD26-E6F8-44DE8D1A1FCF}"/>
          </ac:cxnSpMkLst>
        </pc:cxnChg>
        <pc:cxnChg chg="add del mod">
          <ac:chgData name="Anja Prescher" userId="fb7721861d540e87" providerId="LiveId" clId="{128DC76D-D78F-419E-9001-D59E6AACF115}" dt="2023-09-16T05:25:18.051" v="17606"/>
          <ac:cxnSpMkLst>
            <pc:docMk/>
            <pc:sldMk cId="1896777954" sldId="2987"/>
            <ac:cxnSpMk id="131" creationId="{F2D995AF-4094-ABF4-F450-5EF8CB16B327}"/>
          </ac:cxnSpMkLst>
        </pc:cxnChg>
        <pc:cxnChg chg="add del mod">
          <ac:chgData name="Anja Prescher" userId="fb7721861d540e87" providerId="LiveId" clId="{128DC76D-D78F-419E-9001-D59E6AACF115}" dt="2023-09-16T05:25:18.051" v="17606"/>
          <ac:cxnSpMkLst>
            <pc:docMk/>
            <pc:sldMk cId="1896777954" sldId="2987"/>
            <ac:cxnSpMk id="132" creationId="{72CA60EE-93C0-16D9-B800-E9B21DB31B35}"/>
          </ac:cxnSpMkLst>
        </pc:cxnChg>
        <pc:cxnChg chg="add del mod">
          <ac:chgData name="Anja Prescher" userId="fb7721861d540e87" providerId="LiveId" clId="{128DC76D-D78F-419E-9001-D59E6AACF115}" dt="2023-09-16T05:25:18.051" v="17606"/>
          <ac:cxnSpMkLst>
            <pc:docMk/>
            <pc:sldMk cId="1896777954" sldId="2987"/>
            <ac:cxnSpMk id="133" creationId="{FDA5EE79-E444-9634-7AD6-374C0294553D}"/>
          </ac:cxnSpMkLst>
        </pc:cxnChg>
        <pc:cxnChg chg="add del mod">
          <ac:chgData name="Anja Prescher" userId="fb7721861d540e87" providerId="LiveId" clId="{128DC76D-D78F-419E-9001-D59E6AACF115}" dt="2023-09-16T05:25:18.051" v="17606"/>
          <ac:cxnSpMkLst>
            <pc:docMk/>
            <pc:sldMk cId="1896777954" sldId="2987"/>
            <ac:cxnSpMk id="140" creationId="{E22EBDF3-5B7E-F0F1-54D1-0F08B85A3A0A}"/>
          </ac:cxnSpMkLst>
        </pc:cxnChg>
        <pc:cxnChg chg="add del mod">
          <ac:chgData name="Anja Prescher" userId="fb7721861d540e87" providerId="LiveId" clId="{128DC76D-D78F-419E-9001-D59E6AACF115}" dt="2023-09-16T05:25:18.051" v="17606"/>
          <ac:cxnSpMkLst>
            <pc:docMk/>
            <pc:sldMk cId="1896777954" sldId="2987"/>
            <ac:cxnSpMk id="141" creationId="{52D7AE26-D065-61C8-E322-B25D06963959}"/>
          </ac:cxnSpMkLst>
        </pc:cxnChg>
        <pc:cxnChg chg="add del mod">
          <ac:chgData name="Anja Prescher" userId="fb7721861d540e87" providerId="LiveId" clId="{128DC76D-D78F-419E-9001-D59E6AACF115}" dt="2023-09-16T05:25:18.051" v="17606"/>
          <ac:cxnSpMkLst>
            <pc:docMk/>
            <pc:sldMk cId="1896777954" sldId="2987"/>
            <ac:cxnSpMk id="142" creationId="{A49F9463-F57F-68FF-3B4F-2400A5F0E86B}"/>
          </ac:cxnSpMkLst>
        </pc:cxnChg>
        <pc:cxnChg chg="add del mod">
          <ac:chgData name="Anja Prescher" userId="fb7721861d540e87" providerId="LiveId" clId="{128DC76D-D78F-419E-9001-D59E6AACF115}" dt="2023-09-16T05:25:18.051" v="17606"/>
          <ac:cxnSpMkLst>
            <pc:docMk/>
            <pc:sldMk cId="1896777954" sldId="2987"/>
            <ac:cxnSpMk id="143" creationId="{B9948003-589D-2117-9323-05B9326277B2}"/>
          </ac:cxnSpMkLst>
        </pc:cxnChg>
        <pc:cxnChg chg="add del mod">
          <ac:chgData name="Anja Prescher" userId="fb7721861d540e87" providerId="LiveId" clId="{128DC76D-D78F-419E-9001-D59E6AACF115}" dt="2023-09-16T05:25:18.051" v="17606"/>
          <ac:cxnSpMkLst>
            <pc:docMk/>
            <pc:sldMk cId="1896777954" sldId="2987"/>
            <ac:cxnSpMk id="144" creationId="{60BDC699-E51E-2753-328A-D8FAE0E87F25}"/>
          </ac:cxnSpMkLst>
        </pc:cxnChg>
        <pc:cxnChg chg="add mod">
          <ac:chgData name="Anja Prescher" userId="fb7721861d540e87" providerId="LiveId" clId="{128DC76D-D78F-419E-9001-D59E6AACF115}" dt="2023-09-16T05:29:30.033" v="17705" actId="14100"/>
          <ac:cxnSpMkLst>
            <pc:docMk/>
            <pc:sldMk cId="1896777954" sldId="2987"/>
            <ac:cxnSpMk id="162" creationId="{69746BD1-9AD1-289D-7A34-7286BDD146B6}"/>
          </ac:cxnSpMkLst>
        </pc:cxnChg>
        <pc:cxnChg chg="add del mod">
          <ac:chgData name="Anja Prescher" userId="fb7721861d540e87" providerId="LiveId" clId="{128DC76D-D78F-419E-9001-D59E6AACF115}" dt="2023-09-16T05:28:53.643" v="17691" actId="478"/>
          <ac:cxnSpMkLst>
            <pc:docMk/>
            <pc:sldMk cId="1896777954" sldId="2987"/>
            <ac:cxnSpMk id="179" creationId="{BD103682-BA77-18A1-8D70-03AE1311AE0B}"/>
          </ac:cxnSpMkLst>
        </pc:cxnChg>
        <pc:cxnChg chg="add del mod">
          <ac:chgData name="Anja Prescher" userId="fb7721861d540e87" providerId="LiveId" clId="{128DC76D-D78F-419E-9001-D59E6AACF115}" dt="2023-09-16T05:28:53.643" v="17691" actId="478"/>
          <ac:cxnSpMkLst>
            <pc:docMk/>
            <pc:sldMk cId="1896777954" sldId="2987"/>
            <ac:cxnSpMk id="180" creationId="{367C9F7A-74D1-D124-5DB9-BFDF4A580AD3}"/>
          </ac:cxnSpMkLst>
        </pc:cxnChg>
        <pc:cxnChg chg="add del mod">
          <ac:chgData name="Anja Prescher" userId="fb7721861d540e87" providerId="LiveId" clId="{128DC76D-D78F-419E-9001-D59E6AACF115}" dt="2023-09-16T05:28:53.643" v="17691" actId="478"/>
          <ac:cxnSpMkLst>
            <pc:docMk/>
            <pc:sldMk cId="1896777954" sldId="2987"/>
            <ac:cxnSpMk id="181" creationId="{6BA6C55E-7ECD-D39A-EDE8-5750EF56A7E0}"/>
          </ac:cxnSpMkLst>
        </pc:cxnChg>
        <pc:cxnChg chg="add del mod">
          <ac:chgData name="Anja Prescher" userId="fb7721861d540e87" providerId="LiveId" clId="{128DC76D-D78F-419E-9001-D59E6AACF115}" dt="2023-09-16T05:28:53.643" v="17691" actId="478"/>
          <ac:cxnSpMkLst>
            <pc:docMk/>
            <pc:sldMk cId="1896777954" sldId="2987"/>
            <ac:cxnSpMk id="182" creationId="{84D27DE6-B555-B783-5F45-B4C22E19BC94}"/>
          </ac:cxnSpMkLst>
        </pc:cxnChg>
        <pc:cxnChg chg="add del mod">
          <ac:chgData name="Anja Prescher" userId="fb7721861d540e87" providerId="LiveId" clId="{128DC76D-D78F-419E-9001-D59E6AACF115}" dt="2023-09-16T05:28:53.643" v="17691" actId="478"/>
          <ac:cxnSpMkLst>
            <pc:docMk/>
            <pc:sldMk cId="1896777954" sldId="2987"/>
            <ac:cxnSpMk id="187" creationId="{5A9FF004-1011-8863-C82E-6E8C238B1735}"/>
          </ac:cxnSpMkLst>
        </pc:cxnChg>
        <pc:cxnChg chg="add del mod">
          <ac:chgData name="Anja Prescher" userId="fb7721861d540e87" providerId="LiveId" clId="{128DC76D-D78F-419E-9001-D59E6AACF115}" dt="2023-09-16T05:28:53.643" v="17691" actId="478"/>
          <ac:cxnSpMkLst>
            <pc:docMk/>
            <pc:sldMk cId="1896777954" sldId="2987"/>
            <ac:cxnSpMk id="188" creationId="{0C9ED5DF-C945-A44B-25D8-74542AB1E0B1}"/>
          </ac:cxnSpMkLst>
        </pc:cxnChg>
        <pc:cxnChg chg="add del mod">
          <ac:chgData name="Anja Prescher" userId="fb7721861d540e87" providerId="LiveId" clId="{128DC76D-D78F-419E-9001-D59E6AACF115}" dt="2023-09-16T05:28:53.643" v="17691" actId="478"/>
          <ac:cxnSpMkLst>
            <pc:docMk/>
            <pc:sldMk cId="1896777954" sldId="2987"/>
            <ac:cxnSpMk id="189" creationId="{B6433A82-1734-5087-EA75-4270ADFFB438}"/>
          </ac:cxnSpMkLst>
        </pc:cxnChg>
        <pc:cxnChg chg="add del mod">
          <ac:chgData name="Anja Prescher" userId="fb7721861d540e87" providerId="LiveId" clId="{128DC76D-D78F-419E-9001-D59E6AACF115}" dt="2023-09-16T05:28:53.643" v="17691" actId="478"/>
          <ac:cxnSpMkLst>
            <pc:docMk/>
            <pc:sldMk cId="1896777954" sldId="2987"/>
            <ac:cxnSpMk id="190" creationId="{CA67ABE1-E1A9-D3C6-9420-1C62F344C7E0}"/>
          </ac:cxnSpMkLst>
        </pc:cxnChg>
        <pc:cxnChg chg="add del mod">
          <ac:chgData name="Anja Prescher" userId="fb7721861d540e87" providerId="LiveId" clId="{128DC76D-D78F-419E-9001-D59E6AACF115}" dt="2023-09-16T05:28:53.643" v="17691" actId="478"/>
          <ac:cxnSpMkLst>
            <pc:docMk/>
            <pc:sldMk cId="1896777954" sldId="2987"/>
            <ac:cxnSpMk id="191" creationId="{22590EF9-0AF8-E5A3-EC5B-00CBD5EB4A9D}"/>
          </ac:cxnSpMkLst>
        </pc:cxnChg>
        <pc:cxnChg chg="add del mod">
          <ac:chgData name="Anja Prescher" userId="fb7721861d540e87" providerId="LiveId" clId="{128DC76D-D78F-419E-9001-D59E6AACF115}" dt="2023-09-16T05:28:53.643" v="17691" actId="478"/>
          <ac:cxnSpMkLst>
            <pc:docMk/>
            <pc:sldMk cId="1896777954" sldId="2987"/>
            <ac:cxnSpMk id="192" creationId="{E1010ADE-C808-E986-91E5-5E736B299E7B}"/>
          </ac:cxnSpMkLst>
        </pc:cxnChg>
        <pc:cxnChg chg="add del mod">
          <ac:chgData name="Anja Prescher" userId="fb7721861d540e87" providerId="LiveId" clId="{128DC76D-D78F-419E-9001-D59E6AACF115}" dt="2023-09-16T05:28:53.643" v="17691" actId="478"/>
          <ac:cxnSpMkLst>
            <pc:docMk/>
            <pc:sldMk cId="1896777954" sldId="2987"/>
            <ac:cxnSpMk id="193" creationId="{A1F43537-0803-9E62-C75E-EE4076F60D8C}"/>
          </ac:cxnSpMkLst>
        </pc:cxnChg>
        <pc:cxnChg chg="add del mod">
          <ac:chgData name="Anja Prescher" userId="fb7721861d540e87" providerId="LiveId" clId="{128DC76D-D78F-419E-9001-D59E6AACF115}" dt="2023-09-16T05:28:53.643" v="17691" actId="478"/>
          <ac:cxnSpMkLst>
            <pc:docMk/>
            <pc:sldMk cId="1896777954" sldId="2987"/>
            <ac:cxnSpMk id="194" creationId="{BD04EF8C-2A38-7E82-61D2-218C1841C8FD}"/>
          </ac:cxnSpMkLst>
        </pc:cxnChg>
        <pc:cxnChg chg="add del mod">
          <ac:chgData name="Anja Prescher" userId="fb7721861d540e87" providerId="LiveId" clId="{128DC76D-D78F-419E-9001-D59E6AACF115}" dt="2023-09-16T05:28:53.643" v="17691" actId="478"/>
          <ac:cxnSpMkLst>
            <pc:docMk/>
            <pc:sldMk cId="1896777954" sldId="2987"/>
            <ac:cxnSpMk id="195" creationId="{A580AF88-9F0A-3EB3-77F6-E6D69F8F4E7D}"/>
          </ac:cxnSpMkLst>
        </pc:cxnChg>
        <pc:cxnChg chg="add del mod">
          <ac:chgData name="Anja Prescher" userId="fb7721861d540e87" providerId="LiveId" clId="{128DC76D-D78F-419E-9001-D59E6AACF115}" dt="2023-09-16T05:28:53.643" v="17691" actId="478"/>
          <ac:cxnSpMkLst>
            <pc:docMk/>
            <pc:sldMk cId="1896777954" sldId="2987"/>
            <ac:cxnSpMk id="196" creationId="{50AEAC00-3871-AEA9-9551-6C0FE3141EA7}"/>
          </ac:cxnSpMkLst>
        </pc:cxnChg>
        <pc:cxnChg chg="add del mod">
          <ac:chgData name="Anja Prescher" userId="fb7721861d540e87" providerId="LiveId" clId="{128DC76D-D78F-419E-9001-D59E6AACF115}" dt="2023-09-16T05:28:53.643" v="17691" actId="478"/>
          <ac:cxnSpMkLst>
            <pc:docMk/>
            <pc:sldMk cId="1896777954" sldId="2987"/>
            <ac:cxnSpMk id="197" creationId="{CD5589D9-AAAA-2EC0-EFAF-FA3FFE8AD878}"/>
          </ac:cxnSpMkLst>
        </pc:cxnChg>
        <pc:cxnChg chg="add del mod">
          <ac:chgData name="Anja Prescher" userId="fb7721861d540e87" providerId="LiveId" clId="{128DC76D-D78F-419E-9001-D59E6AACF115}" dt="2023-09-16T05:28:53.643" v="17691" actId="478"/>
          <ac:cxnSpMkLst>
            <pc:docMk/>
            <pc:sldMk cId="1896777954" sldId="2987"/>
            <ac:cxnSpMk id="204" creationId="{556D73EF-3DAA-0017-CC16-2229CEFB0340}"/>
          </ac:cxnSpMkLst>
        </pc:cxnChg>
        <pc:cxnChg chg="add del mod">
          <ac:chgData name="Anja Prescher" userId="fb7721861d540e87" providerId="LiveId" clId="{128DC76D-D78F-419E-9001-D59E6AACF115}" dt="2023-09-16T05:28:53.643" v="17691" actId="478"/>
          <ac:cxnSpMkLst>
            <pc:docMk/>
            <pc:sldMk cId="1896777954" sldId="2987"/>
            <ac:cxnSpMk id="205" creationId="{6B6B7E81-16F9-F27B-B056-BD997EB46393}"/>
          </ac:cxnSpMkLst>
        </pc:cxnChg>
        <pc:cxnChg chg="add del mod">
          <ac:chgData name="Anja Prescher" userId="fb7721861d540e87" providerId="LiveId" clId="{128DC76D-D78F-419E-9001-D59E6AACF115}" dt="2023-09-16T05:28:53.643" v="17691" actId="478"/>
          <ac:cxnSpMkLst>
            <pc:docMk/>
            <pc:sldMk cId="1896777954" sldId="2987"/>
            <ac:cxnSpMk id="206" creationId="{4E8F673E-E92E-86B8-0C5C-F5EB517FF17F}"/>
          </ac:cxnSpMkLst>
        </pc:cxnChg>
        <pc:cxnChg chg="add del mod">
          <ac:chgData name="Anja Prescher" userId="fb7721861d540e87" providerId="LiveId" clId="{128DC76D-D78F-419E-9001-D59E6AACF115}" dt="2023-09-16T05:28:53.643" v="17691" actId="478"/>
          <ac:cxnSpMkLst>
            <pc:docMk/>
            <pc:sldMk cId="1896777954" sldId="2987"/>
            <ac:cxnSpMk id="207" creationId="{FB2EE781-C1DE-9AFD-CCE4-90D9DC46DB04}"/>
          </ac:cxnSpMkLst>
        </pc:cxnChg>
        <pc:cxnChg chg="add del mod">
          <ac:chgData name="Anja Prescher" userId="fb7721861d540e87" providerId="LiveId" clId="{128DC76D-D78F-419E-9001-D59E6AACF115}" dt="2023-09-16T05:28:53.643" v="17691" actId="478"/>
          <ac:cxnSpMkLst>
            <pc:docMk/>
            <pc:sldMk cId="1896777954" sldId="2987"/>
            <ac:cxnSpMk id="208" creationId="{E8053977-FADB-2EF8-F953-698E39CF2BA8}"/>
          </ac:cxnSpMkLst>
        </pc:cxnChg>
      </pc:sldChg>
      <pc:sldChg chg="modSp add mod ord">
        <pc:chgData name="Anja Prescher" userId="fb7721861d540e87" providerId="LiveId" clId="{128DC76D-D78F-419E-9001-D59E6AACF115}" dt="2023-09-16T05:59:26.898" v="18172"/>
        <pc:sldMkLst>
          <pc:docMk/>
          <pc:sldMk cId="1836610053" sldId="2988"/>
        </pc:sldMkLst>
        <pc:spChg chg="mod">
          <ac:chgData name="Anja Prescher" userId="fb7721861d540e87" providerId="LiveId" clId="{128DC76D-D78F-419E-9001-D59E6AACF115}" dt="2023-09-16T05:57:03.510" v="18081" actId="20577"/>
          <ac:spMkLst>
            <pc:docMk/>
            <pc:sldMk cId="1836610053" sldId="2988"/>
            <ac:spMk id="2" creationId="{E7170952-0B40-83CF-01A2-54166B733849}"/>
          </ac:spMkLst>
        </pc:spChg>
      </pc:sldChg>
      <pc:sldChg chg="modSp add mod">
        <pc:chgData name="Anja Prescher" userId="fb7721861d540e87" providerId="LiveId" clId="{128DC76D-D78F-419E-9001-D59E6AACF115}" dt="2023-09-17T05:13:22.704" v="19878" actId="20577"/>
        <pc:sldMkLst>
          <pc:docMk/>
          <pc:sldMk cId="3527121608" sldId="2989"/>
        </pc:sldMkLst>
        <pc:spChg chg="mod">
          <ac:chgData name="Anja Prescher" userId="fb7721861d540e87" providerId="LiveId" clId="{128DC76D-D78F-419E-9001-D59E6AACF115}" dt="2023-09-17T05:13:22.704" v="19878" actId="20577"/>
          <ac:spMkLst>
            <pc:docMk/>
            <pc:sldMk cId="3527121608" sldId="2989"/>
            <ac:spMk id="2" creationId="{E7170952-0B40-83CF-01A2-54166B733849}"/>
          </ac:spMkLst>
        </pc:spChg>
      </pc:sldChg>
      <pc:sldChg chg="modSp add mod">
        <pc:chgData name="Anja Prescher" userId="fb7721861d540e87" providerId="LiveId" clId="{128DC76D-D78F-419E-9001-D59E6AACF115}" dt="2023-09-16T05:57:50.648" v="18168" actId="20577"/>
        <pc:sldMkLst>
          <pc:docMk/>
          <pc:sldMk cId="3394130637" sldId="2990"/>
        </pc:sldMkLst>
        <pc:spChg chg="mod">
          <ac:chgData name="Anja Prescher" userId="fb7721861d540e87" providerId="LiveId" clId="{128DC76D-D78F-419E-9001-D59E6AACF115}" dt="2023-09-16T05:57:50.648" v="18168" actId="20577"/>
          <ac:spMkLst>
            <pc:docMk/>
            <pc:sldMk cId="3394130637" sldId="2990"/>
            <ac:spMk id="2" creationId="{E7170952-0B40-83CF-01A2-54166B733849}"/>
          </ac:spMkLst>
        </pc:spChg>
      </pc:sldChg>
      <pc:sldChg chg="delSp modSp add mod">
        <pc:chgData name="Anja Prescher" userId="fb7721861d540e87" providerId="LiveId" clId="{128DC76D-D78F-419E-9001-D59E6AACF115}" dt="2023-09-16T18:45:22.280" v="19640" actId="1076"/>
        <pc:sldMkLst>
          <pc:docMk/>
          <pc:sldMk cId="2784812757" sldId="2991"/>
        </pc:sldMkLst>
        <pc:spChg chg="mod">
          <ac:chgData name="Anja Prescher" userId="fb7721861d540e87" providerId="LiveId" clId="{128DC76D-D78F-419E-9001-D59E6AACF115}" dt="2023-09-16T18:45:14.277" v="19639" actId="1076"/>
          <ac:spMkLst>
            <pc:docMk/>
            <pc:sldMk cId="2784812757" sldId="2991"/>
            <ac:spMk id="4" creationId="{2CFD5DD9-050D-2318-4B3F-B6D78011152C}"/>
          </ac:spMkLst>
        </pc:spChg>
        <pc:spChg chg="mod">
          <ac:chgData name="Anja Prescher" userId="fb7721861d540e87" providerId="LiveId" clId="{128DC76D-D78F-419E-9001-D59E6AACF115}" dt="2023-09-16T18:45:22.280" v="19640" actId="1076"/>
          <ac:spMkLst>
            <pc:docMk/>
            <pc:sldMk cId="2784812757" sldId="2991"/>
            <ac:spMk id="12" creationId="{E2C94CA0-FBC4-098F-857B-FFA240D1CA42}"/>
          </ac:spMkLst>
        </pc:spChg>
        <pc:picChg chg="del mod">
          <ac:chgData name="Anja Prescher" userId="fb7721861d540e87" providerId="LiveId" clId="{128DC76D-D78F-419E-9001-D59E6AACF115}" dt="2023-09-16T06:54:21.752" v="18905" actId="478"/>
          <ac:picMkLst>
            <pc:docMk/>
            <pc:sldMk cId="2784812757" sldId="2991"/>
            <ac:picMk id="13" creationId="{E11A2412-660A-97AE-55FE-494D26A3BA0D}"/>
          </ac:picMkLst>
        </pc:picChg>
      </pc:sldChg>
      <pc:sldChg chg="addSp delSp modSp add del mod">
        <pc:chgData name="Anja Prescher" userId="fb7721861d540e87" providerId="LiveId" clId="{128DC76D-D78F-419E-9001-D59E6AACF115}" dt="2023-09-17T05:15:57.332" v="20070" actId="47"/>
        <pc:sldMkLst>
          <pc:docMk/>
          <pc:sldMk cId="869524058" sldId="2992"/>
        </pc:sldMkLst>
        <pc:spChg chg="mod">
          <ac:chgData name="Anja Prescher" userId="fb7721861d540e87" providerId="LiveId" clId="{128DC76D-D78F-419E-9001-D59E6AACF115}" dt="2023-09-17T04:59:23.301" v="19788" actId="20577"/>
          <ac:spMkLst>
            <pc:docMk/>
            <pc:sldMk cId="869524058" sldId="2992"/>
            <ac:spMk id="2" creationId="{2B1C3E2E-ADF8-455B-B85C-F5D79867D266}"/>
          </ac:spMkLst>
        </pc:spChg>
        <pc:spChg chg="mod">
          <ac:chgData name="Anja Prescher" userId="fb7721861d540e87" providerId="LiveId" clId="{128DC76D-D78F-419E-9001-D59E6AACF115}" dt="2023-09-17T05:01:00.793" v="19856" actId="114"/>
          <ac:spMkLst>
            <pc:docMk/>
            <pc:sldMk cId="869524058" sldId="2992"/>
            <ac:spMk id="3" creationId="{2F2E1DF0-8BA5-49A2-ADE8-B68FCDDA0668}"/>
          </ac:spMkLst>
        </pc:spChg>
        <pc:spChg chg="del mod">
          <ac:chgData name="Anja Prescher" userId="fb7721861d540e87" providerId="LiveId" clId="{128DC76D-D78F-419E-9001-D59E6AACF115}" dt="2023-09-17T05:00:05.761" v="19818" actId="478"/>
          <ac:spMkLst>
            <pc:docMk/>
            <pc:sldMk cId="869524058" sldId="2992"/>
            <ac:spMk id="4" creationId="{7BBA6527-6A4F-45D0-B1C7-01DE7157B817}"/>
          </ac:spMkLst>
        </pc:spChg>
        <pc:spChg chg="add del mod">
          <ac:chgData name="Anja Prescher" userId="fb7721861d540e87" providerId="LiveId" clId="{128DC76D-D78F-419E-9001-D59E6AACF115}" dt="2023-09-17T05:00:08.258" v="19819" actId="478"/>
          <ac:spMkLst>
            <pc:docMk/>
            <pc:sldMk cId="869524058" sldId="2992"/>
            <ac:spMk id="7" creationId="{16A00899-D434-C0D2-8BE6-1CD8C7E2ECA0}"/>
          </ac:spMkLst>
        </pc:spChg>
      </pc:sldChg>
      <pc:sldChg chg="modSp add mod">
        <pc:chgData name="Anja Prescher" userId="fb7721861d540e87" providerId="LiveId" clId="{128DC76D-D78F-419E-9001-D59E6AACF115}" dt="2023-09-17T05:24:24.403" v="20376" actId="20577"/>
        <pc:sldMkLst>
          <pc:docMk/>
          <pc:sldMk cId="2194205753" sldId="2993"/>
        </pc:sldMkLst>
        <pc:spChg chg="mod">
          <ac:chgData name="Anja Prescher" userId="fb7721861d540e87" providerId="LiveId" clId="{128DC76D-D78F-419E-9001-D59E6AACF115}" dt="2023-09-17T05:24:24.403" v="20376" actId="20577"/>
          <ac:spMkLst>
            <pc:docMk/>
            <pc:sldMk cId="2194205753" sldId="2993"/>
            <ac:spMk id="2" creationId="{2B1C3E2E-ADF8-455B-B85C-F5D79867D266}"/>
          </ac:spMkLst>
        </pc:spChg>
      </pc:sldChg>
      <pc:sldChg chg="addSp delSp modSp add mod">
        <pc:chgData name="Anja Prescher" userId="fb7721861d540e87" providerId="LiveId" clId="{128DC76D-D78F-419E-9001-D59E6AACF115}" dt="2023-09-17T07:17:20.592" v="22917" actId="20577"/>
        <pc:sldMkLst>
          <pc:docMk/>
          <pc:sldMk cId="2110585270" sldId="2994"/>
        </pc:sldMkLst>
        <pc:spChg chg="mod">
          <ac:chgData name="Anja Prescher" userId="fb7721861d540e87" providerId="LiveId" clId="{128DC76D-D78F-419E-9001-D59E6AACF115}" dt="2023-09-17T06:53:23.264" v="21760" actId="20577"/>
          <ac:spMkLst>
            <pc:docMk/>
            <pc:sldMk cId="2110585270" sldId="2994"/>
            <ac:spMk id="2" creationId="{2B1C3E2E-ADF8-455B-B85C-F5D79867D266}"/>
          </ac:spMkLst>
        </pc:spChg>
        <pc:spChg chg="mod">
          <ac:chgData name="Anja Prescher" userId="fb7721861d540e87" providerId="LiveId" clId="{128DC76D-D78F-419E-9001-D59E6AACF115}" dt="2023-09-17T07:16:52.892" v="22910" actId="20577"/>
          <ac:spMkLst>
            <pc:docMk/>
            <pc:sldMk cId="2110585270" sldId="2994"/>
            <ac:spMk id="3" creationId="{2F2E1DF0-8BA5-49A2-ADE8-B68FCDDA0668}"/>
          </ac:spMkLst>
        </pc:spChg>
        <pc:spChg chg="del mod">
          <ac:chgData name="Anja Prescher" userId="fb7721861d540e87" providerId="LiveId" clId="{128DC76D-D78F-419E-9001-D59E6AACF115}" dt="2023-09-17T05:24:39.218" v="20377" actId="478"/>
          <ac:spMkLst>
            <pc:docMk/>
            <pc:sldMk cId="2110585270" sldId="2994"/>
            <ac:spMk id="4" creationId="{7BBA6527-6A4F-45D0-B1C7-01DE7157B817}"/>
          </ac:spMkLst>
        </pc:spChg>
        <pc:spChg chg="add del">
          <ac:chgData name="Anja Prescher" userId="fb7721861d540e87" providerId="LiveId" clId="{128DC76D-D78F-419E-9001-D59E6AACF115}" dt="2023-09-17T05:19:26.024" v="20270"/>
          <ac:spMkLst>
            <pc:docMk/>
            <pc:sldMk cId="2110585270" sldId="2994"/>
            <ac:spMk id="6" creationId="{D4C22251-3C33-12DA-EC56-182EDB936CED}"/>
          </ac:spMkLst>
        </pc:spChg>
        <pc:spChg chg="add del">
          <ac:chgData name="Anja Prescher" userId="fb7721861d540e87" providerId="LiveId" clId="{128DC76D-D78F-419E-9001-D59E6AACF115}" dt="2023-09-17T05:19:26.024" v="20270"/>
          <ac:spMkLst>
            <pc:docMk/>
            <pc:sldMk cId="2110585270" sldId="2994"/>
            <ac:spMk id="7" creationId="{257C2244-CFA1-8833-3828-A8242CB8D1B7}"/>
          </ac:spMkLst>
        </pc:spChg>
        <pc:spChg chg="add del">
          <ac:chgData name="Anja Prescher" userId="fb7721861d540e87" providerId="LiveId" clId="{128DC76D-D78F-419E-9001-D59E6AACF115}" dt="2023-09-17T05:19:26.024" v="20270"/>
          <ac:spMkLst>
            <pc:docMk/>
            <pc:sldMk cId="2110585270" sldId="2994"/>
            <ac:spMk id="8" creationId="{646E8C2A-1F09-9A2A-FE88-0B48319B0EB1}"/>
          </ac:spMkLst>
        </pc:spChg>
        <pc:spChg chg="add del">
          <ac:chgData name="Anja Prescher" userId="fb7721861d540e87" providerId="LiveId" clId="{128DC76D-D78F-419E-9001-D59E6AACF115}" dt="2023-09-17T05:19:26.024" v="20270"/>
          <ac:spMkLst>
            <pc:docMk/>
            <pc:sldMk cId="2110585270" sldId="2994"/>
            <ac:spMk id="9" creationId="{C0C0D891-98D1-2709-FDEB-D442737AA4BD}"/>
          </ac:spMkLst>
        </pc:spChg>
        <pc:spChg chg="add del">
          <ac:chgData name="Anja Prescher" userId="fb7721861d540e87" providerId="LiveId" clId="{128DC76D-D78F-419E-9001-D59E6AACF115}" dt="2023-09-17T05:19:26.024" v="20270"/>
          <ac:spMkLst>
            <pc:docMk/>
            <pc:sldMk cId="2110585270" sldId="2994"/>
            <ac:spMk id="10" creationId="{AB75BD56-E9A8-7D8C-D790-ECA954E97AE6}"/>
          </ac:spMkLst>
        </pc:spChg>
        <pc:spChg chg="add del">
          <ac:chgData name="Anja Prescher" userId="fb7721861d540e87" providerId="LiveId" clId="{128DC76D-D78F-419E-9001-D59E6AACF115}" dt="2023-09-17T05:19:26.024" v="20270"/>
          <ac:spMkLst>
            <pc:docMk/>
            <pc:sldMk cId="2110585270" sldId="2994"/>
            <ac:spMk id="11" creationId="{660CC7A0-82AE-0E8A-0F2E-8480749E0BCC}"/>
          </ac:spMkLst>
        </pc:spChg>
        <pc:spChg chg="add del">
          <ac:chgData name="Anja Prescher" userId="fb7721861d540e87" providerId="LiveId" clId="{128DC76D-D78F-419E-9001-D59E6AACF115}" dt="2023-09-17T05:19:26.024" v="20270"/>
          <ac:spMkLst>
            <pc:docMk/>
            <pc:sldMk cId="2110585270" sldId="2994"/>
            <ac:spMk id="12" creationId="{41944E33-51F3-7200-0250-3F34CE18F5BD}"/>
          </ac:spMkLst>
        </pc:spChg>
        <pc:spChg chg="add del">
          <ac:chgData name="Anja Prescher" userId="fb7721861d540e87" providerId="LiveId" clId="{128DC76D-D78F-419E-9001-D59E6AACF115}" dt="2023-09-17T05:19:26.024" v="20270"/>
          <ac:spMkLst>
            <pc:docMk/>
            <pc:sldMk cId="2110585270" sldId="2994"/>
            <ac:spMk id="13" creationId="{AFB195C2-19AF-918E-BB58-302C90BCB2A3}"/>
          </ac:spMkLst>
        </pc:spChg>
        <pc:spChg chg="add del">
          <ac:chgData name="Anja Prescher" userId="fb7721861d540e87" providerId="LiveId" clId="{128DC76D-D78F-419E-9001-D59E6AACF115}" dt="2023-09-17T05:19:26.024" v="20270"/>
          <ac:spMkLst>
            <pc:docMk/>
            <pc:sldMk cId="2110585270" sldId="2994"/>
            <ac:spMk id="14" creationId="{39EE2A67-37EC-BF8C-33E1-82CB87A10274}"/>
          </ac:spMkLst>
        </pc:spChg>
        <pc:spChg chg="add del">
          <ac:chgData name="Anja Prescher" userId="fb7721861d540e87" providerId="LiveId" clId="{128DC76D-D78F-419E-9001-D59E6AACF115}" dt="2023-09-17T05:19:26.024" v="20270"/>
          <ac:spMkLst>
            <pc:docMk/>
            <pc:sldMk cId="2110585270" sldId="2994"/>
            <ac:spMk id="15" creationId="{DB93BE91-A478-6E09-FD3C-8303E77D1C90}"/>
          </ac:spMkLst>
        </pc:spChg>
        <pc:spChg chg="add del">
          <ac:chgData name="Anja Prescher" userId="fb7721861d540e87" providerId="LiveId" clId="{128DC76D-D78F-419E-9001-D59E6AACF115}" dt="2023-09-17T05:19:26.024" v="20270"/>
          <ac:spMkLst>
            <pc:docMk/>
            <pc:sldMk cId="2110585270" sldId="2994"/>
            <ac:spMk id="16" creationId="{A855CAA5-D738-34B9-877B-6F1985B6E777}"/>
          </ac:spMkLst>
        </pc:spChg>
        <pc:spChg chg="add del">
          <ac:chgData name="Anja Prescher" userId="fb7721861d540e87" providerId="LiveId" clId="{128DC76D-D78F-419E-9001-D59E6AACF115}" dt="2023-09-17T05:19:26.024" v="20270"/>
          <ac:spMkLst>
            <pc:docMk/>
            <pc:sldMk cId="2110585270" sldId="2994"/>
            <ac:spMk id="17" creationId="{96458825-D934-6C9D-DB2F-6488865A1155}"/>
          </ac:spMkLst>
        </pc:spChg>
        <pc:spChg chg="add del">
          <ac:chgData name="Anja Prescher" userId="fb7721861d540e87" providerId="LiveId" clId="{128DC76D-D78F-419E-9001-D59E6AACF115}" dt="2023-09-17T05:19:26.024" v="20270"/>
          <ac:spMkLst>
            <pc:docMk/>
            <pc:sldMk cId="2110585270" sldId="2994"/>
            <ac:spMk id="18" creationId="{18D8F5C6-B179-629C-327A-5E045F301A77}"/>
          </ac:spMkLst>
        </pc:spChg>
        <pc:spChg chg="add del">
          <ac:chgData name="Anja Prescher" userId="fb7721861d540e87" providerId="LiveId" clId="{128DC76D-D78F-419E-9001-D59E6AACF115}" dt="2023-09-17T05:19:26.024" v="20270"/>
          <ac:spMkLst>
            <pc:docMk/>
            <pc:sldMk cId="2110585270" sldId="2994"/>
            <ac:spMk id="19" creationId="{DBA874A0-617F-F833-AD77-50D1249CA146}"/>
          </ac:spMkLst>
        </pc:spChg>
        <pc:spChg chg="add del">
          <ac:chgData name="Anja Prescher" userId="fb7721861d540e87" providerId="LiveId" clId="{128DC76D-D78F-419E-9001-D59E6AACF115}" dt="2023-09-17T05:19:26.024" v="20270"/>
          <ac:spMkLst>
            <pc:docMk/>
            <pc:sldMk cId="2110585270" sldId="2994"/>
            <ac:spMk id="20" creationId="{03797D09-90D3-F585-FEA4-A1AB5F11DB7A}"/>
          </ac:spMkLst>
        </pc:spChg>
        <pc:spChg chg="add del">
          <ac:chgData name="Anja Prescher" userId="fb7721861d540e87" providerId="LiveId" clId="{128DC76D-D78F-419E-9001-D59E6AACF115}" dt="2023-09-17T05:19:26.024" v="20270"/>
          <ac:spMkLst>
            <pc:docMk/>
            <pc:sldMk cId="2110585270" sldId="2994"/>
            <ac:spMk id="21" creationId="{922CEC75-2F07-DF91-B958-8620F5288604}"/>
          </ac:spMkLst>
        </pc:spChg>
        <pc:spChg chg="add del">
          <ac:chgData name="Anja Prescher" userId="fb7721861d540e87" providerId="LiveId" clId="{128DC76D-D78F-419E-9001-D59E6AACF115}" dt="2023-09-17T05:19:26.024" v="20270"/>
          <ac:spMkLst>
            <pc:docMk/>
            <pc:sldMk cId="2110585270" sldId="2994"/>
            <ac:spMk id="22" creationId="{7B3C555B-E22A-2135-A460-A6EA7C48CE66}"/>
          </ac:spMkLst>
        </pc:spChg>
        <pc:spChg chg="add del">
          <ac:chgData name="Anja Prescher" userId="fb7721861d540e87" providerId="LiveId" clId="{128DC76D-D78F-419E-9001-D59E6AACF115}" dt="2023-09-17T05:19:26.024" v="20270"/>
          <ac:spMkLst>
            <pc:docMk/>
            <pc:sldMk cId="2110585270" sldId="2994"/>
            <ac:spMk id="23" creationId="{31777334-5E41-3B89-5A24-260556DEDF7F}"/>
          </ac:spMkLst>
        </pc:spChg>
        <pc:spChg chg="add del">
          <ac:chgData name="Anja Prescher" userId="fb7721861d540e87" providerId="LiveId" clId="{128DC76D-D78F-419E-9001-D59E6AACF115}" dt="2023-09-17T05:19:26.024" v="20270"/>
          <ac:spMkLst>
            <pc:docMk/>
            <pc:sldMk cId="2110585270" sldId="2994"/>
            <ac:spMk id="24" creationId="{E7689848-1A78-D8A5-0A86-731BDA0A1E87}"/>
          </ac:spMkLst>
        </pc:spChg>
        <pc:spChg chg="add del">
          <ac:chgData name="Anja Prescher" userId="fb7721861d540e87" providerId="LiveId" clId="{128DC76D-D78F-419E-9001-D59E6AACF115}" dt="2023-09-17T05:19:26.024" v="20270"/>
          <ac:spMkLst>
            <pc:docMk/>
            <pc:sldMk cId="2110585270" sldId="2994"/>
            <ac:spMk id="25" creationId="{B3E006F8-C670-E080-008C-1C04F5C11BC7}"/>
          </ac:spMkLst>
        </pc:spChg>
        <pc:spChg chg="add del">
          <ac:chgData name="Anja Prescher" userId="fb7721861d540e87" providerId="LiveId" clId="{128DC76D-D78F-419E-9001-D59E6AACF115}" dt="2023-09-17T05:19:26.024" v="20270"/>
          <ac:spMkLst>
            <pc:docMk/>
            <pc:sldMk cId="2110585270" sldId="2994"/>
            <ac:spMk id="26" creationId="{5106D8AE-9294-1242-C926-E0376E5A4889}"/>
          </ac:spMkLst>
        </pc:spChg>
        <pc:spChg chg="add del">
          <ac:chgData name="Anja Prescher" userId="fb7721861d540e87" providerId="LiveId" clId="{128DC76D-D78F-419E-9001-D59E6AACF115}" dt="2023-09-17T05:19:26.024" v="20270"/>
          <ac:spMkLst>
            <pc:docMk/>
            <pc:sldMk cId="2110585270" sldId="2994"/>
            <ac:spMk id="27" creationId="{C0285AD1-ADA1-B003-3848-31E33B51A8F7}"/>
          </ac:spMkLst>
        </pc:spChg>
        <pc:spChg chg="add del mod">
          <ac:chgData name="Anja Prescher" userId="fb7721861d540e87" providerId="LiveId" clId="{128DC76D-D78F-419E-9001-D59E6AACF115}" dt="2023-09-17T05:24:40.629" v="20378" actId="478"/>
          <ac:spMkLst>
            <pc:docMk/>
            <pc:sldMk cId="2110585270" sldId="2994"/>
            <ac:spMk id="29" creationId="{53EEE489-2968-001D-DBA7-658A200541D0}"/>
          </ac:spMkLst>
        </pc:spChg>
        <pc:spChg chg="add mod">
          <ac:chgData name="Anja Prescher" userId="fb7721861d540e87" providerId="LiveId" clId="{128DC76D-D78F-419E-9001-D59E6AACF115}" dt="2023-09-17T06:49:48.089" v="21461" actId="1076"/>
          <ac:spMkLst>
            <pc:docMk/>
            <pc:sldMk cId="2110585270" sldId="2994"/>
            <ac:spMk id="30" creationId="{197D4F8B-0E48-6029-7C99-266AC41CA776}"/>
          </ac:spMkLst>
        </pc:spChg>
        <pc:spChg chg="add del mod">
          <ac:chgData name="Anja Prescher" userId="fb7721861d540e87" providerId="LiveId" clId="{128DC76D-D78F-419E-9001-D59E6AACF115}" dt="2023-09-17T05:31:33.821" v="20779" actId="478"/>
          <ac:spMkLst>
            <pc:docMk/>
            <pc:sldMk cId="2110585270" sldId="2994"/>
            <ac:spMk id="31" creationId="{91FF929F-B445-388F-21BE-906636C9A625}"/>
          </ac:spMkLst>
        </pc:spChg>
        <pc:spChg chg="add mod">
          <ac:chgData name="Anja Prescher" userId="fb7721861d540e87" providerId="LiveId" clId="{128DC76D-D78F-419E-9001-D59E6AACF115}" dt="2023-09-17T07:16:59.514" v="22911" actId="1076"/>
          <ac:spMkLst>
            <pc:docMk/>
            <pc:sldMk cId="2110585270" sldId="2994"/>
            <ac:spMk id="32" creationId="{F4A1FA42-36A1-ED0F-6953-D7A6F902E6EE}"/>
          </ac:spMkLst>
        </pc:spChg>
        <pc:spChg chg="add mod">
          <ac:chgData name="Anja Prescher" userId="fb7721861d540e87" providerId="LiveId" clId="{128DC76D-D78F-419E-9001-D59E6AACF115}" dt="2023-09-17T07:16:59.514" v="22911" actId="1076"/>
          <ac:spMkLst>
            <pc:docMk/>
            <pc:sldMk cId="2110585270" sldId="2994"/>
            <ac:spMk id="33" creationId="{8F16D2DC-B50F-F065-7481-BC8C710C0F55}"/>
          </ac:spMkLst>
        </pc:spChg>
        <pc:spChg chg="add mod">
          <ac:chgData name="Anja Prescher" userId="fb7721861d540e87" providerId="LiveId" clId="{128DC76D-D78F-419E-9001-D59E6AACF115}" dt="2023-09-17T07:16:59.514" v="22911" actId="1076"/>
          <ac:spMkLst>
            <pc:docMk/>
            <pc:sldMk cId="2110585270" sldId="2994"/>
            <ac:spMk id="34" creationId="{54B0E91B-3E4C-1F1A-05C1-1AE3DE130E07}"/>
          </ac:spMkLst>
        </pc:spChg>
        <pc:spChg chg="add mod">
          <ac:chgData name="Anja Prescher" userId="fb7721861d540e87" providerId="LiveId" clId="{128DC76D-D78F-419E-9001-D59E6AACF115}" dt="2023-09-17T07:17:06.746" v="22912" actId="1076"/>
          <ac:spMkLst>
            <pc:docMk/>
            <pc:sldMk cId="2110585270" sldId="2994"/>
            <ac:spMk id="35" creationId="{6536BE25-FC7C-99E6-96AE-AF97ED8CB2B1}"/>
          </ac:spMkLst>
        </pc:spChg>
        <pc:spChg chg="add mod">
          <ac:chgData name="Anja Prescher" userId="fb7721861d540e87" providerId="LiveId" clId="{128DC76D-D78F-419E-9001-D59E6AACF115}" dt="2023-09-17T07:17:20.592" v="22917" actId="20577"/>
          <ac:spMkLst>
            <pc:docMk/>
            <pc:sldMk cId="2110585270" sldId="2994"/>
            <ac:spMk id="36" creationId="{4A68A2C8-2157-20E0-CDEE-E47AA8F3D8F1}"/>
          </ac:spMkLst>
        </pc:spChg>
        <pc:spChg chg="add mod">
          <ac:chgData name="Anja Prescher" userId="fb7721861d540e87" providerId="LiveId" clId="{128DC76D-D78F-419E-9001-D59E6AACF115}" dt="2023-09-17T06:50:56.920" v="21573" actId="1076"/>
          <ac:spMkLst>
            <pc:docMk/>
            <pc:sldMk cId="2110585270" sldId="2994"/>
            <ac:spMk id="37" creationId="{4CE7369E-564E-19B9-3AB8-D8DF5F9F2ED8}"/>
          </ac:spMkLst>
        </pc:spChg>
        <pc:spChg chg="add del mod">
          <ac:chgData name="Anja Prescher" userId="fb7721861d540e87" providerId="LiveId" clId="{128DC76D-D78F-419E-9001-D59E6AACF115}" dt="2023-09-17T06:49:24.882" v="21459" actId="478"/>
          <ac:spMkLst>
            <pc:docMk/>
            <pc:sldMk cId="2110585270" sldId="2994"/>
            <ac:spMk id="38" creationId="{9E26ED7E-BDE7-EF57-86F9-C7A3102943EC}"/>
          </ac:spMkLst>
        </pc:spChg>
        <pc:spChg chg="add del mod">
          <ac:chgData name="Anja Prescher" userId="fb7721861d540e87" providerId="LiveId" clId="{128DC76D-D78F-419E-9001-D59E6AACF115}" dt="2023-09-17T06:52:32.654" v="21645" actId="478"/>
          <ac:spMkLst>
            <pc:docMk/>
            <pc:sldMk cId="2110585270" sldId="2994"/>
            <ac:spMk id="40" creationId="{4E26D94E-6E2B-0AE4-A940-4D50F7778F1D}"/>
          </ac:spMkLst>
        </pc:spChg>
      </pc:sldChg>
      <pc:sldChg chg="addSp delSp modSp add mod ord">
        <pc:chgData name="Anja Prescher" userId="fb7721861d540e87" providerId="LiveId" clId="{128DC76D-D78F-419E-9001-D59E6AACF115}" dt="2023-09-17T07:15:14.458" v="22764" actId="1076"/>
        <pc:sldMkLst>
          <pc:docMk/>
          <pc:sldMk cId="2765061789" sldId="2995"/>
        </pc:sldMkLst>
        <pc:spChg chg="mod">
          <ac:chgData name="Anja Prescher" userId="fb7721861d540e87" providerId="LiveId" clId="{128DC76D-D78F-419E-9001-D59E6AACF115}" dt="2023-09-17T07:13:29.666" v="22569" actId="20577"/>
          <ac:spMkLst>
            <pc:docMk/>
            <pc:sldMk cId="2765061789" sldId="2995"/>
            <ac:spMk id="2" creationId="{B2E002AB-0716-45F8-B9D4-1AC9B4546142}"/>
          </ac:spMkLst>
        </pc:spChg>
        <pc:spChg chg="del">
          <ac:chgData name="Anja Prescher" userId="fb7721861d540e87" providerId="LiveId" clId="{128DC76D-D78F-419E-9001-D59E6AACF115}" dt="2023-09-17T05:23:38.481" v="20322" actId="478"/>
          <ac:spMkLst>
            <pc:docMk/>
            <pc:sldMk cId="2765061789" sldId="2995"/>
            <ac:spMk id="3" creationId="{8E1DDAB5-9946-4207-8FED-1E86BA4B452C}"/>
          </ac:spMkLst>
        </pc:spChg>
        <pc:spChg chg="add del mod">
          <ac:chgData name="Anja Prescher" userId="fb7721861d540e87" providerId="LiveId" clId="{128DC76D-D78F-419E-9001-D59E6AACF115}" dt="2023-09-17T05:23:44.500" v="20324" actId="478"/>
          <ac:spMkLst>
            <pc:docMk/>
            <pc:sldMk cId="2765061789" sldId="2995"/>
            <ac:spMk id="6" creationId="{EB008BD2-3327-237C-1103-9CB10EA7FD04}"/>
          </ac:spMkLst>
        </pc:spChg>
        <pc:spChg chg="del">
          <ac:chgData name="Anja Prescher" userId="fb7721861d540e87" providerId="LiveId" clId="{128DC76D-D78F-419E-9001-D59E6AACF115}" dt="2023-09-17T05:23:41.641" v="20323" actId="478"/>
          <ac:spMkLst>
            <pc:docMk/>
            <pc:sldMk cId="2765061789" sldId="2995"/>
            <ac:spMk id="11" creationId="{F4684782-085B-E30E-1DB8-29414B8A50AC}"/>
          </ac:spMkLst>
        </pc:spChg>
        <pc:spChg chg="del">
          <ac:chgData name="Anja Prescher" userId="fb7721861d540e87" providerId="LiveId" clId="{128DC76D-D78F-419E-9001-D59E6AACF115}" dt="2023-09-17T05:23:41.641" v="20323" actId="478"/>
          <ac:spMkLst>
            <pc:docMk/>
            <pc:sldMk cId="2765061789" sldId="2995"/>
            <ac:spMk id="13" creationId="{95EE30C5-DC24-B9EC-CFFC-7086F19243CB}"/>
          </ac:spMkLst>
        </pc:spChg>
        <pc:spChg chg="add mod">
          <ac:chgData name="Anja Prescher" userId="fb7721861d540e87" providerId="LiveId" clId="{128DC76D-D78F-419E-9001-D59E6AACF115}" dt="2023-09-17T07:14:55.253" v="22758" actId="21"/>
          <ac:spMkLst>
            <pc:docMk/>
            <pc:sldMk cId="2765061789" sldId="2995"/>
            <ac:spMk id="14" creationId="{6EA5D195-AFE8-7DC3-4749-56E8B1BE3AB3}"/>
          </ac:spMkLst>
        </pc:spChg>
        <pc:spChg chg="add mod">
          <ac:chgData name="Anja Prescher" userId="fb7721861d540e87" providerId="LiveId" clId="{128DC76D-D78F-419E-9001-D59E6AACF115}" dt="2023-09-17T07:15:10.178" v="22763" actId="1076"/>
          <ac:spMkLst>
            <pc:docMk/>
            <pc:sldMk cId="2765061789" sldId="2995"/>
            <ac:spMk id="19" creationId="{9387E464-B734-FC57-E13A-DF3DDE2A7B69}"/>
          </ac:spMkLst>
        </pc:spChg>
        <pc:picChg chg="add del mod">
          <ac:chgData name="Anja Prescher" userId="fb7721861d540e87" providerId="LiveId" clId="{128DC76D-D78F-419E-9001-D59E6AACF115}" dt="2023-09-17T07:10:57.828" v="22262" actId="478"/>
          <ac:picMkLst>
            <pc:docMk/>
            <pc:sldMk cId="2765061789" sldId="2995"/>
            <ac:picMk id="8" creationId="{834E61F2-B99C-946D-CACB-624C1DAD469F}"/>
          </ac:picMkLst>
        </pc:picChg>
        <pc:picChg chg="del">
          <ac:chgData name="Anja Prescher" userId="fb7721861d540e87" providerId="LiveId" clId="{128DC76D-D78F-419E-9001-D59E6AACF115}" dt="2023-09-17T05:23:41.641" v="20323" actId="478"/>
          <ac:picMkLst>
            <pc:docMk/>
            <pc:sldMk cId="2765061789" sldId="2995"/>
            <ac:picMk id="9" creationId="{9A66BC78-6CFD-8021-32F6-C3FDB90B4249}"/>
          </ac:picMkLst>
        </pc:picChg>
        <pc:picChg chg="add mod">
          <ac:chgData name="Anja Prescher" userId="fb7721861d540e87" providerId="LiveId" clId="{128DC76D-D78F-419E-9001-D59E6AACF115}" dt="2023-09-17T07:15:04.471" v="22762" actId="1076"/>
          <ac:picMkLst>
            <pc:docMk/>
            <pc:sldMk cId="2765061789" sldId="2995"/>
            <ac:picMk id="15" creationId="{61DF1BAE-1EDD-6D55-0365-0E1916783C15}"/>
          </ac:picMkLst>
        </pc:picChg>
        <pc:picChg chg="add mod">
          <ac:chgData name="Anja Prescher" userId="fb7721861d540e87" providerId="LiveId" clId="{128DC76D-D78F-419E-9001-D59E6AACF115}" dt="2023-09-17T07:14:51.517" v="22757" actId="1076"/>
          <ac:picMkLst>
            <pc:docMk/>
            <pc:sldMk cId="2765061789" sldId="2995"/>
            <ac:picMk id="16" creationId="{06F78D92-9EFA-EDB3-EEF8-B66D8F8C2924}"/>
          </ac:picMkLst>
        </pc:picChg>
        <pc:picChg chg="add mod">
          <ac:chgData name="Anja Prescher" userId="fb7721861d540e87" providerId="LiveId" clId="{128DC76D-D78F-419E-9001-D59E6AACF115}" dt="2023-09-17T07:15:14.458" v="22764" actId="1076"/>
          <ac:picMkLst>
            <pc:docMk/>
            <pc:sldMk cId="2765061789" sldId="2995"/>
            <ac:picMk id="17" creationId="{3CBC9B90-C494-3EEC-5BA3-90B81EA4DAAE}"/>
          </ac:picMkLst>
        </pc:picChg>
        <pc:cxnChg chg="del">
          <ac:chgData name="Anja Prescher" userId="fb7721861d540e87" providerId="LiveId" clId="{128DC76D-D78F-419E-9001-D59E6AACF115}" dt="2023-09-17T05:23:41.641" v="20323" actId="478"/>
          <ac:cxnSpMkLst>
            <pc:docMk/>
            <pc:sldMk cId="2765061789" sldId="2995"/>
            <ac:cxnSpMk id="10" creationId="{DD954287-81DB-3AEB-999B-93FCDF4039BA}"/>
          </ac:cxnSpMkLst>
        </pc:cxnChg>
        <pc:cxnChg chg="del">
          <ac:chgData name="Anja Prescher" userId="fb7721861d540e87" providerId="LiveId" clId="{128DC76D-D78F-419E-9001-D59E6AACF115}" dt="2023-09-17T05:23:41.641" v="20323" actId="478"/>
          <ac:cxnSpMkLst>
            <pc:docMk/>
            <pc:sldMk cId="2765061789" sldId="2995"/>
            <ac:cxnSpMk id="12" creationId="{247318C8-A4D0-FC05-17ED-8FF92FA76FC1}"/>
          </ac:cxnSpMkLst>
        </pc:cxnChg>
      </pc:sldChg>
      <pc:sldChg chg="addSp delSp modSp add mod">
        <pc:chgData name="Anja Prescher" userId="fb7721861d540e87" providerId="LiveId" clId="{128DC76D-D78F-419E-9001-D59E6AACF115}" dt="2023-09-17T07:06:55.378" v="22259" actId="114"/>
        <pc:sldMkLst>
          <pc:docMk/>
          <pc:sldMk cId="3870656768" sldId="2996"/>
        </pc:sldMkLst>
        <pc:spChg chg="mod">
          <ac:chgData name="Anja Prescher" userId="fb7721861d540e87" providerId="LiveId" clId="{128DC76D-D78F-419E-9001-D59E6AACF115}" dt="2023-09-17T06:53:30.048" v="21764" actId="20577"/>
          <ac:spMkLst>
            <pc:docMk/>
            <pc:sldMk cId="3870656768" sldId="2996"/>
            <ac:spMk id="2" creationId="{2B1C3E2E-ADF8-455B-B85C-F5D79867D266}"/>
          </ac:spMkLst>
        </pc:spChg>
        <pc:spChg chg="mod">
          <ac:chgData name="Anja Prescher" userId="fb7721861d540e87" providerId="LiveId" clId="{128DC76D-D78F-419E-9001-D59E6AACF115}" dt="2023-09-17T07:06:55.378" v="22259" actId="114"/>
          <ac:spMkLst>
            <pc:docMk/>
            <pc:sldMk cId="3870656768" sldId="2996"/>
            <ac:spMk id="3" creationId="{2F2E1DF0-8BA5-49A2-ADE8-B68FCDDA0668}"/>
          </ac:spMkLst>
        </pc:spChg>
        <pc:spChg chg="add mod">
          <ac:chgData name="Anja Prescher" userId="fb7721861d540e87" providerId="LiveId" clId="{128DC76D-D78F-419E-9001-D59E6AACF115}" dt="2023-09-17T07:06:48.480" v="22258" actId="1076"/>
          <ac:spMkLst>
            <pc:docMk/>
            <pc:sldMk cId="3870656768" sldId="2996"/>
            <ac:spMk id="6" creationId="{51919710-85A9-393C-2E86-2087F98CCAB5}"/>
          </ac:spMkLst>
        </pc:spChg>
        <pc:spChg chg="add del mod">
          <ac:chgData name="Anja Prescher" userId="fb7721861d540e87" providerId="LiveId" clId="{128DC76D-D78F-419E-9001-D59E6AACF115}" dt="2023-09-17T06:53:44.777" v="21770" actId="478"/>
          <ac:spMkLst>
            <pc:docMk/>
            <pc:sldMk cId="3870656768" sldId="2996"/>
            <ac:spMk id="30" creationId="{197D4F8B-0E48-6029-7C99-266AC41CA776}"/>
          </ac:spMkLst>
        </pc:spChg>
      </pc:sldChg>
    </pc:docChg>
  </pc:docChgLst>
  <pc:docChgLst>
    <pc:chgData name="Family Prescher" userId="fb7721861d540e87" providerId="LiveId" clId="{2D096FDC-2E08-AC4A-BE47-2529610E4EC4}"/>
    <pc:docChg chg="modSld">
      <pc:chgData name="Family Prescher" userId="fb7721861d540e87" providerId="LiveId" clId="{2D096FDC-2E08-AC4A-BE47-2529610E4EC4}" dt="2024-02-09T01:32:45.571" v="2" actId="14100"/>
      <pc:docMkLst>
        <pc:docMk/>
      </pc:docMkLst>
      <pc:sldChg chg="modSp mod">
        <pc:chgData name="Family Prescher" userId="fb7721861d540e87" providerId="LiveId" clId="{2D096FDC-2E08-AC4A-BE47-2529610E4EC4}" dt="2024-02-07T00:34:48.553" v="0" actId="115"/>
        <pc:sldMkLst>
          <pc:docMk/>
          <pc:sldMk cId="3060324340" sldId="2961"/>
        </pc:sldMkLst>
        <pc:spChg chg="mod">
          <ac:chgData name="Family Prescher" userId="fb7721861d540e87" providerId="LiveId" clId="{2D096FDC-2E08-AC4A-BE47-2529610E4EC4}" dt="2024-02-07T00:34:48.553" v="0" actId="115"/>
          <ac:spMkLst>
            <pc:docMk/>
            <pc:sldMk cId="3060324340" sldId="2961"/>
            <ac:spMk id="10" creationId="{939BBA73-7441-438D-8131-DAA2677A641F}"/>
          </ac:spMkLst>
        </pc:spChg>
      </pc:sldChg>
      <pc:sldChg chg="modSp">
        <pc:chgData name="Family Prescher" userId="fb7721861d540e87" providerId="LiveId" clId="{2D096FDC-2E08-AC4A-BE47-2529610E4EC4}" dt="2024-02-09T01:32:45.571" v="2" actId="14100"/>
        <pc:sldMkLst>
          <pc:docMk/>
          <pc:sldMk cId="3612516584" sldId="2971"/>
        </pc:sldMkLst>
        <pc:picChg chg="mod">
          <ac:chgData name="Family Prescher" userId="fb7721861d540e87" providerId="LiveId" clId="{2D096FDC-2E08-AC4A-BE47-2529610E4EC4}" dt="2024-02-09T01:32:45.571" v="2" actId="14100"/>
          <ac:picMkLst>
            <pc:docMk/>
            <pc:sldMk cId="3612516584" sldId="2971"/>
            <ac:picMk id="1026" creationId="{F46AE5BD-720F-31EB-E64C-3FCF0BAF4DD8}"/>
          </ac:picMkLst>
        </pc:picChg>
      </pc:sldChg>
    </pc:docChg>
  </pc:docChgLst>
  <pc:docChgLst>
    <pc:chgData name="Family Prescher" userId="fb7721861d540e87" providerId="LiveId" clId="{13249EF3-EBAA-48A3-899B-B43C9596C197}"/>
    <pc:docChg chg="custSel addSld modSld">
      <pc:chgData name="Family Prescher" userId="fb7721861d540e87" providerId="LiveId" clId="{13249EF3-EBAA-48A3-899B-B43C9596C197}" dt="2024-09-27T18:45:26.307" v="121" actId="20577"/>
      <pc:docMkLst>
        <pc:docMk/>
      </pc:docMkLst>
      <pc:sldChg chg="modSp mod">
        <pc:chgData name="Family Prescher" userId="fb7721861d540e87" providerId="LiveId" clId="{13249EF3-EBAA-48A3-899B-B43C9596C197}" dt="2024-09-20T21:17:53.406" v="5" actId="20577"/>
        <pc:sldMkLst>
          <pc:docMk/>
          <pc:sldMk cId="4043737824" sldId="257"/>
        </pc:sldMkLst>
        <pc:spChg chg="mod">
          <ac:chgData name="Family Prescher" userId="fb7721861d540e87" providerId="LiveId" clId="{13249EF3-EBAA-48A3-899B-B43C9596C197}" dt="2024-09-20T21:17:53.406" v="5" actId="20577"/>
          <ac:spMkLst>
            <pc:docMk/>
            <pc:sldMk cId="4043737824" sldId="257"/>
            <ac:spMk id="2" creationId="{78FD68DA-43BA-4508-8DE2-BA9BB7B2FA5B}"/>
          </ac:spMkLst>
        </pc:spChg>
      </pc:sldChg>
      <pc:sldChg chg="modSp mod">
        <pc:chgData name="Family Prescher" userId="fb7721861d540e87" providerId="LiveId" clId="{13249EF3-EBAA-48A3-899B-B43C9596C197}" dt="2024-09-25T23:59:55.990" v="7" actId="1036"/>
        <pc:sldMkLst>
          <pc:docMk/>
          <pc:sldMk cId="779760461" sldId="2974"/>
        </pc:sldMkLst>
        <pc:spChg chg="mod">
          <ac:chgData name="Family Prescher" userId="fb7721861d540e87" providerId="LiveId" clId="{13249EF3-EBAA-48A3-899B-B43C9596C197}" dt="2024-09-25T23:59:55.990" v="7" actId="1036"/>
          <ac:spMkLst>
            <pc:docMk/>
            <pc:sldMk cId="779760461" sldId="2974"/>
            <ac:spMk id="10" creationId="{2ECA29A6-F843-7344-E1AB-8322C8C086C0}"/>
          </ac:spMkLst>
        </pc:spChg>
        <pc:cxnChg chg="mod">
          <ac:chgData name="Family Prescher" userId="fb7721861d540e87" providerId="LiveId" clId="{13249EF3-EBAA-48A3-899B-B43C9596C197}" dt="2024-09-25T23:59:55.990" v="7" actId="1036"/>
          <ac:cxnSpMkLst>
            <pc:docMk/>
            <pc:sldMk cId="779760461" sldId="2974"/>
            <ac:cxnSpMk id="16" creationId="{99112CA9-9EA6-EDF7-69F7-86F2BFA267E7}"/>
          </ac:cxnSpMkLst>
        </pc:cxnChg>
        <pc:cxnChg chg="mod">
          <ac:chgData name="Family Prescher" userId="fb7721861d540e87" providerId="LiveId" clId="{13249EF3-EBAA-48A3-899B-B43C9596C197}" dt="2024-09-25T23:59:55.990" v="7" actId="1036"/>
          <ac:cxnSpMkLst>
            <pc:docMk/>
            <pc:sldMk cId="779760461" sldId="2974"/>
            <ac:cxnSpMk id="19" creationId="{73C744BA-174A-A044-5EEC-85304499BC31}"/>
          </ac:cxnSpMkLst>
        </pc:cxnChg>
        <pc:cxnChg chg="mod">
          <ac:chgData name="Family Prescher" userId="fb7721861d540e87" providerId="LiveId" clId="{13249EF3-EBAA-48A3-899B-B43C9596C197}" dt="2024-09-25T23:59:55.990" v="7" actId="1036"/>
          <ac:cxnSpMkLst>
            <pc:docMk/>
            <pc:sldMk cId="779760461" sldId="2974"/>
            <ac:cxnSpMk id="21" creationId="{18A97FE7-9A1F-541C-55FB-3C75AC90666D}"/>
          </ac:cxnSpMkLst>
        </pc:cxnChg>
      </pc:sldChg>
      <pc:sldChg chg="modSp add mod">
        <pc:chgData name="Family Prescher" userId="fb7721861d540e87" providerId="LiveId" clId="{13249EF3-EBAA-48A3-899B-B43C9596C197}" dt="2024-09-27T18:45:26.307" v="121" actId="20577"/>
        <pc:sldMkLst>
          <pc:docMk/>
          <pc:sldMk cId="2284535432" sldId="2999"/>
        </pc:sldMkLst>
        <pc:spChg chg="mod">
          <ac:chgData name="Family Prescher" userId="fb7721861d540e87" providerId="LiveId" clId="{13249EF3-EBAA-48A3-899B-B43C9596C197}" dt="2024-09-27T18:45:26.307" v="121" actId="20577"/>
          <ac:spMkLst>
            <pc:docMk/>
            <pc:sldMk cId="2284535432" sldId="2999"/>
            <ac:spMk id="2" creationId="{E7170952-0B40-83CF-01A2-54166B7338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28DB3-DF0D-4496-A628-F80B83FF4952}"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FC3AF-EF0F-4FF1-A6AE-AA74E91BBDF8}" type="slidenum">
              <a:rPr lang="en-US" smtClean="0"/>
              <a:t>‹#›</a:t>
            </a:fld>
            <a:endParaRPr lang="en-US"/>
          </a:p>
        </p:txBody>
      </p:sp>
    </p:spTree>
    <p:extLst>
      <p:ext uri="{BB962C8B-B14F-4D97-AF65-F5344CB8AC3E}">
        <p14:creationId xmlns:p14="http://schemas.microsoft.com/office/powerpoint/2010/main" val="2469224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nodes? M x Lambda1 + Lambda1 x Lambda 2 + … + </a:t>
            </a:r>
            <a:r>
              <a:rPr lang="en-US" dirty="0" err="1"/>
              <a:t>Lampda</a:t>
            </a:r>
            <a:r>
              <a:rPr lang="en-US" dirty="0"/>
              <a:t> p-1 x </a:t>
            </a:r>
            <a:r>
              <a:rPr lang="en-US" dirty="0" err="1"/>
              <a:t>Lampda</a:t>
            </a:r>
            <a:r>
              <a:rPr lang="en-US" dirty="0"/>
              <a:t> p + Lambda p + Lambda1 + Lambda2 + … + Lambda p + 1</a:t>
            </a:r>
          </a:p>
        </p:txBody>
      </p:sp>
      <p:sp>
        <p:nvSpPr>
          <p:cNvPr id="4" name="Slide Number Placeholder 3"/>
          <p:cNvSpPr>
            <a:spLocks noGrp="1"/>
          </p:cNvSpPr>
          <p:nvPr>
            <p:ph type="sldNum" sz="quarter" idx="5"/>
          </p:nvPr>
        </p:nvSpPr>
        <p:spPr/>
        <p:txBody>
          <a:bodyPr/>
          <a:lstStyle/>
          <a:p>
            <a:fld id="{48CFC3AF-EF0F-4FF1-A6AE-AA74E91BBDF8}" type="slidenum">
              <a:rPr lang="en-US" smtClean="0"/>
              <a:t>25</a:t>
            </a:fld>
            <a:endParaRPr lang="en-US"/>
          </a:p>
        </p:txBody>
      </p:sp>
    </p:spTree>
    <p:extLst>
      <p:ext uri="{BB962C8B-B14F-4D97-AF65-F5344CB8AC3E}">
        <p14:creationId xmlns:p14="http://schemas.microsoft.com/office/powerpoint/2010/main" val="346567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nodes? M x Lambda1 + Lambda1 x Lambda 2 + … + </a:t>
            </a:r>
            <a:r>
              <a:rPr lang="en-US" dirty="0" err="1"/>
              <a:t>Lampda</a:t>
            </a:r>
            <a:r>
              <a:rPr lang="en-US" dirty="0"/>
              <a:t> p-1 x </a:t>
            </a:r>
            <a:r>
              <a:rPr lang="en-US" dirty="0" err="1"/>
              <a:t>Lampda</a:t>
            </a:r>
            <a:r>
              <a:rPr lang="en-US" dirty="0"/>
              <a:t> p + Lambda p + Lambda1 + Lambda2 + … + Lambda p + 1</a:t>
            </a:r>
          </a:p>
        </p:txBody>
      </p:sp>
      <p:sp>
        <p:nvSpPr>
          <p:cNvPr id="4" name="Slide Number Placeholder 3"/>
          <p:cNvSpPr>
            <a:spLocks noGrp="1"/>
          </p:cNvSpPr>
          <p:nvPr>
            <p:ph type="sldNum" sz="quarter" idx="5"/>
          </p:nvPr>
        </p:nvSpPr>
        <p:spPr/>
        <p:txBody>
          <a:bodyPr/>
          <a:lstStyle/>
          <a:p>
            <a:fld id="{48CFC3AF-EF0F-4FF1-A6AE-AA74E91BBDF8}" type="slidenum">
              <a:rPr lang="en-US" smtClean="0"/>
              <a:t>26</a:t>
            </a:fld>
            <a:endParaRPr lang="en-US"/>
          </a:p>
        </p:txBody>
      </p:sp>
    </p:spTree>
    <p:extLst>
      <p:ext uri="{BB962C8B-B14F-4D97-AF65-F5344CB8AC3E}">
        <p14:creationId xmlns:p14="http://schemas.microsoft.com/office/powerpoint/2010/main" val="15938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FC3AF-EF0F-4FF1-A6AE-AA74E91BBDF8}" type="slidenum">
              <a:rPr lang="en-US" smtClean="0"/>
              <a:t>36</a:t>
            </a:fld>
            <a:endParaRPr lang="en-US"/>
          </a:p>
        </p:txBody>
      </p:sp>
    </p:spTree>
    <p:extLst>
      <p:ext uri="{BB962C8B-B14F-4D97-AF65-F5344CB8AC3E}">
        <p14:creationId xmlns:p14="http://schemas.microsoft.com/office/powerpoint/2010/main" val="394675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FC3AF-EF0F-4FF1-A6AE-AA74E91BBDF8}" type="slidenum">
              <a:rPr lang="en-US" smtClean="0"/>
              <a:t>37</a:t>
            </a:fld>
            <a:endParaRPr lang="en-US"/>
          </a:p>
        </p:txBody>
      </p:sp>
    </p:spTree>
    <p:extLst>
      <p:ext uri="{BB962C8B-B14F-4D97-AF65-F5344CB8AC3E}">
        <p14:creationId xmlns:p14="http://schemas.microsoft.com/office/powerpoint/2010/main" val="181598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FC3AF-EF0F-4FF1-A6AE-AA74E91BBDF8}" type="slidenum">
              <a:rPr lang="en-US" smtClean="0"/>
              <a:t>38</a:t>
            </a:fld>
            <a:endParaRPr lang="en-US"/>
          </a:p>
        </p:txBody>
      </p:sp>
    </p:spTree>
    <p:extLst>
      <p:ext uri="{BB962C8B-B14F-4D97-AF65-F5344CB8AC3E}">
        <p14:creationId xmlns:p14="http://schemas.microsoft.com/office/powerpoint/2010/main" val="254176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97E268-F4E9-4342-99C6-A2346736EF59}" type="datetime1">
              <a:rPr lang="en-US" smtClean="0"/>
              <a:t>9/27/2024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D7563E79-AC28-4009-8E2D-ECA97ED3EDC8}" type="datetime1">
              <a:rPr lang="en-US" smtClean="0"/>
              <a:t>9/27/2024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3063F232-AA0A-4518-B9E6-FB8DAE86E466}" type="datetime1">
              <a:rPr lang="en-US" smtClean="0"/>
              <a:t>9/27/2024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39587793"/>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275149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CD939E0B-E2A7-41F5-A0C4-E826E4D1D652}" type="datetime1">
              <a:rPr lang="en-US" smtClean="0"/>
              <a:t>9/27/2024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5E2CE954-011D-4A39-A74D-4371CF7CF15D}" type="datetime1">
              <a:rPr lang="en-US" smtClean="0"/>
              <a:t>9/27/2024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3B9A504F-828F-46F4-9153-34015D715064}" type="datetime1">
              <a:rPr lang="en-US" smtClean="0"/>
              <a:t>9/27/2024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lvl1pPr>
              <a:defRPr sz="1000" b="1"/>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254014D6-0C34-460F-9EB9-4C226CDF393C}" type="datetime1">
              <a:rPr lang="en-US" smtClean="0"/>
              <a:t>9/27/2024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A745485-81E6-4616-828D-552A7C14BEC4}" type="datetime1">
              <a:rPr lang="en-US" smtClean="0"/>
              <a:t>9/27/2024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EE65E5BF-CB8B-4E0F-9166-60671AB9BAB9}" type="datetime1">
              <a:rPr lang="en-US" smtClean="0"/>
              <a:t>9/27/2024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F2F48EBD-65F5-4385-8271-1B7D71C2AFF8}" type="datetime1">
              <a:rPr lang="en-US" smtClean="0"/>
              <a:t>9/27/2024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C774C26-1B06-420B-AFA9-7BEE90B6ECE8}" type="datetime1">
              <a:rPr lang="en-US" smtClean="0"/>
              <a:t>9/27/2024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D8BD7E9D-4C1F-492E-BD94-34525EB93C8B}" type="datetime1">
              <a:rPr lang="en-US" smtClean="0"/>
              <a:t>9/27/2024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 id="2147483751" r:id="rId13"/>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30.png"/><Relationship Id="rId3" Type="http://schemas.openxmlformats.org/officeDocument/2006/relationships/image" Target="../media/image200.png"/><Relationship Id="rId7" Type="http://schemas.openxmlformats.org/officeDocument/2006/relationships/image" Target="../media/image17.png"/><Relationship Id="rId1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20.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60.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phiresky.github.io/neural-network-demo/"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7.png"/><Relationship Id="rId7" Type="http://schemas.openxmlformats.org/officeDocument/2006/relationships/image" Target="../media/image31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18" Type="http://schemas.openxmlformats.org/officeDocument/2006/relationships/image" Target="../media/image550.png"/><Relationship Id="rId26" Type="http://schemas.openxmlformats.org/officeDocument/2006/relationships/image" Target="../media/image63.png"/><Relationship Id="rId3" Type="http://schemas.openxmlformats.org/officeDocument/2006/relationships/image" Target="../media/image400.png"/><Relationship Id="rId21" Type="http://schemas.openxmlformats.org/officeDocument/2006/relationships/image" Target="../media/image58.png"/><Relationship Id="rId7" Type="http://schemas.openxmlformats.org/officeDocument/2006/relationships/image" Target="../media/image440.png"/><Relationship Id="rId12" Type="http://schemas.openxmlformats.org/officeDocument/2006/relationships/image" Target="../media/image490.png"/><Relationship Id="rId17" Type="http://schemas.openxmlformats.org/officeDocument/2006/relationships/image" Target="../media/image56.png"/><Relationship Id="rId25" Type="http://schemas.openxmlformats.org/officeDocument/2006/relationships/image" Target="../media/image62.png"/><Relationship Id="rId2" Type="http://schemas.openxmlformats.org/officeDocument/2006/relationships/notesSlide" Target="../notesSlides/notesSlide1.xml"/><Relationship Id="rId16" Type="http://schemas.openxmlformats.org/officeDocument/2006/relationships/image" Target="../media/image530.png"/><Relationship Id="rId20" Type="http://schemas.openxmlformats.org/officeDocument/2006/relationships/image" Target="../media/image570.png"/><Relationship Id="rId1" Type="http://schemas.openxmlformats.org/officeDocument/2006/relationships/slideLayout" Target="../slideLayouts/slideLayout4.xml"/><Relationship Id="rId6" Type="http://schemas.openxmlformats.org/officeDocument/2006/relationships/image" Target="../media/image430.png"/><Relationship Id="rId11" Type="http://schemas.openxmlformats.org/officeDocument/2006/relationships/image" Target="../media/image480.png"/><Relationship Id="rId24" Type="http://schemas.openxmlformats.org/officeDocument/2006/relationships/image" Target="../media/image61.png"/><Relationship Id="rId5" Type="http://schemas.openxmlformats.org/officeDocument/2006/relationships/image" Target="../media/image420.png"/><Relationship Id="rId15" Type="http://schemas.openxmlformats.org/officeDocument/2006/relationships/image" Target="../media/image55.png"/><Relationship Id="rId23" Type="http://schemas.openxmlformats.org/officeDocument/2006/relationships/image" Target="../media/image60.png"/><Relationship Id="rId10" Type="http://schemas.openxmlformats.org/officeDocument/2006/relationships/image" Target="../media/image470.png"/><Relationship Id="rId19" Type="http://schemas.openxmlformats.org/officeDocument/2006/relationships/image" Target="../media/image57.png"/><Relationship Id="rId4" Type="http://schemas.openxmlformats.org/officeDocument/2006/relationships/image" Target="../media/image411.png"/><Relationship Id="rId9" Type="http://schemas.openxmlformats.org/officeDocument/2006/relationships/image" Target="../media/image460.png"/><Relationship Id="rId14" Type="http://schemas.openxmlformats.org/officeDocument/2006/relationships/image" Target="../media/image54.png"/><Relationship Id="rId22" Type="http://schemas.openxmlformats.org/officeDocument/2006/relationships/image" Target="../media/image59.png"/><Relationship Id="rId27"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8.png"/><Relationship Id="rId21" Type="http://schemas.openxmlformats.org/officeDocument/2006/relationships/image" Target="../media/image85.png"/><Relationship Id="rId7" Type="http://schemas.openxmlformats.org/officeDocument/2006/relationships/image" Target="../media/image72.png"/><Relationship Id="rId12" Type="http://schemas.openxmlformats.org/officeDocument/2006/relationships/image" Target="../media/image54.png"/><Relationship Id="rId17" Type="http://schemas.openxmlformats.org/officeDocument/2006/relationships/image" Target="../media/image81.png"/><Relationship Id="rId2" Type="http://schemas.openxmlformats.org/officeDocument/2006/relationships/image" Target="../media/image67.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8.png"/><Relationship Id="rId5" Type="http://schemas.openxmlformats.org/officeDocument/2006/relationships/image" Target="../media/image70.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5.png"/><Relationship Id="rId19" Type="http://schemas.openxmlformats.org/officeDocument/2006/relationships/image" Target="../media/image83.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 Id="rId22"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89.jpe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690.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6.jpeg"/><Relationship Id="rId4" Type="http://schemas.openxmlformats.org/officeDocument/2006/relationships/image" Target="../media/image9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810.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780.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3" Type="http://schemas.openxmlformats.org/officeDocument/2006/relationships/image" Target="../media/image103.png"/><Relationship Id="rId7" Type="http://schemas.openxmlformats.org/officeDocument/2006/relationships/image" Target="../media/image890.png"/><Relationship Id="rId12"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4.xml"/><Relationship Id="rId11" Type="http://schemas.openxmlformats.org/officeDocument/2006/relationships/image" Target="../media/image107.png"/><Relationship Id="rId5" Type="http://schemas.openxmlformats.org/officeDocument/2006/relationships/image" Target="../media/image99.png"/><Relationship Id="rId10" Type="http://schemas.openxmlformats.org/officeDocument/2006/relationships/image" Target="../media/image920.png"/><Relationship Id="rId4" Type="http://schemas.openxmlformats.org/officeDocument/2006/relationships/image" Target="../media/image104.png"/><Relationship Id="rId14" Type="http://schemas.openxmlformats.org/officeDocument/2006/relationships/image" Target="../media/image1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70.png"/><Relationship Id="rId1" Type="http://schemas.openxmlformats.org/officeDocument/2006/relationships/slideLayout" Target="../slideLayouts/slideLayout4.xml"/><Relationship Id="rId4" Type="http://schemas.openxmlformats.org/officeDocument/2006/relationships/image" Target="../media/image990.png"/></Relationships>
</file>

<file path=ppt/slides/_rels/slide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phiresky.github.io/neural-network-demo/?preset=Binary%20Classifier%20for%20circular%20data" TargetMode="Externa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257676" y="1315373"/>
            <a:ext cx="7396162" cy="2513678"/>
          </a:xfrm>
        </p:spPr>
        <p:txBody>
          <a:bodyPr>
            <a:noAutofit/>
          </a:bodyPr>
          <a:lstStyle/>
          <a:p>
            <a:r>
              <a:rPr lang="en-US" sz="4800" dirty="0"/>
              <a:t>ITP 259: Basics of Artificial Intelligence</a:t>
            </a:r>
            <a:br>
              <a:rPr lang="en-US" sz="4800" b="1" dirty="0"/>
            </a:br>
            <a:r>
              <a:rPr lang="en-US" sz="4800" dirty="0"/>
              <a:t>Fall 2024</a:t>
            </a:r>
            <a:br>
              <a:rPr lang="en-US" sz="4800" dirty="0"/>
            </a:br>
            <a:br>
              <a:rPr lang="en-US" sz="4800" dirty="0"/>
            </a:br>
            <a:r>
              <a:rPr lang="en-US" sz="3600" dirty="0"/>
              <a:t>Lecture 7: Neural Networks Basics &amp; the Perceptron</a:t>
            </a:r>
            <a:endParaRPr lang="en-US" sz="4800" dirty="0"/>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man wearing sunglasses (scene from film &quot;Terminator&quot;) :">
            <a:extLst>
              <a:ext uri="{FF2B5EF4-FFF2-40B4-BE49-F238E27FC236}">
                <a16:creationId xmlns:a16="http://schemas.microsoft.com/office/drawing/2014/main" id="{DA429E0A-CD60-4BCA-A7C0-FB3EB32938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08" t="1176" r="47367" b="11891"/>
          <a:stretch/>
        </p:blipFill>
        <p:spPr bwMode="auto">
          <a:xfrm>
            <a:off x="-1" y="-1"/>
            <a:ext cx="3599928"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8FCD50F-E4F6-7B83-5551-087E628E130F}"/>
              </a:ext>
            </a:extLst>
          </p:cNvPr>
          <p:cNvSpPr>
            <a:spLocks noGrp="1"/>
          </p:cNvSpPr>
          <p:nvPr>
            <p:ph type="sldNum" sz="quarter" idx="12"/>
          </p:nvPr>
        </p:nvSpPr>
        <p:spPr/>
        <p:txBody>
          <a:bodyPr/>
          <a:lstStyle/>
          <a:p>
            <a:fld id="{3A98EE3D-8CD1-4C3F-BD1C-C98C9596463C}" type="slidenum">
              <a:rPr lang="en-US" smtClean="0"/>
              <a:t>1</a:t>
            </a:fld>
            <a:endParaRPr lang="en-US" dirty="0"/>
          </a:p>
        </p:txBody>
      </p:sp>
      <p:sp>
        <p:nvSpPr>
          <p:cNvPr id="7" name="Subtitle 2">
            <a:extLst>
              <a:ext uri="{FF2B5EF4-FFF2-40B4-BE49-F238E27FC236}">
                <a16:creationId xmlns:a16="http://schemas.microsoft.com/office/drawing/2014/main" id="{603DF496-9ADE-AE7B-480B-9EADADAB3F89}"/>
              </a:ext>
            </a:extLst>
          </p:cNvPr>
          <p:cNvSpPr txBox="1">
            <a:spLocks/>
          </p:cNvSpPr>
          <p:nvPr/>
        </p:nvSpPr>
        <p:spPr>
          <a:xfrm>
            <a:off x="4495800" y="4672738"/>
            <a:ext cx="7543799" cy="162328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600" b="1" dirty="0">
                <a:solidFill>
                  <a:schemeClr val="tx1">
                    <a:lumMod val="85000"/>
                    <a:lumOff val="15000"/>
                  </a:schemeClr>
                </a:solidFill>
              </a:rPr>
              <a:t>Dr. Martin Prescher</a:t>
            </a:r>
          </a:p>
          <a:p>
            <a:r>
              <a:rPr lang="en-US" sz="1600" b="1" dirty="0">
                <a:solidFill>
                  <a:schemeClr val="tx1">
                    <a:lumMod val="85000"/>
                    <a:lumOff val="15000"/>
                  </a:schemeClr>
                </a:solidFill>
              </a:rPr>
              <a:t>(other sections &amp; a lot of the material: Prof. Nitin </a:t>
            </a:r>
            <a:r>
              <a:rPr lang="en-US" sz="1600" b="1" dirty="0" err="1">
                <a:solidFill>
                  <a:schemeClr val="tx1">
                    <a:lumMod val="85000"/>
                    <a:lumOff val="15000"/>
                  </a:schemeClr>
                </a:solidFill>
              </a:rPr>
              <a:t>kalÉ</a:t>
            </a:r>
            <a:r>
              <a:rPr lang="en-US" sz="1600" b="1" dirty="0">
                <a:solidFill>
                  <a:schemeClr val="tx1">
                    <a:lumMod val="85000"/>
                    <a:lumOff val="15000"/>
                  </a:schemeClr>
                </a:solidFill>
              </a:rPr>
              <a:t>)</a:t>
            </a:r>
            <a:br>
              <a:rPr lang="en-US" sz="1600" b="1" dirty="0">
                <a:solidFill>
                  <a:schemeClr val="tx1">
                    <a:lumMod val="85000"/>
                    <a:lumOff val="15000"/>
                  </a:schemeClr>
                </a:solidFill>
              </a:rPr>
            </a:br>
            <a:r>
              <a:rPr lang="en-US" sz="1600" b="1" dirty="0">
                <a:solidFill>
                  <a:schemeClr val="tx1">
                    <a:lumMod val="85000"/>
                    <a:lumOff val="15000"/>
                  </a:schemeClr>
                </a:solidFill>
              </a:rPr>
              <a:t>Information technology Program</a:t>
            </a:r>
          </a:p>
          <a:p>
            <a:r>
              <a:rPr lang="en-US" sz="1600" b="1" dirty="0">
                <a:solidFill>
                  <a:schemeClr val="tx1">
                    <a:lumMod val="85000"/>
                    <a:lumOff val="15000"/>
                  </a:schemeClr>
                </a:solidFill>
              </a:rPr>
              <a:t>Viterbi school of engineering</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lstStyle/>
          <a:p>
            <a:r>
              <a:rPr lang="en-US" dirty="0"/>
              <a:t>Formalizing the Neural Network</a:t>
            </a:r>
          </a:p>
        </p:txBody>
      </p:sp>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191650" y="2120900"/>
            <a:ext cx="8991623" cy="3748193"/>
          </a:xfrm>
        </p:spPr>
        <p:txBody>
          <a:bodyPr>
            <a:normAutofit/>
          </a:bodyPr>
          <a:lstStyle/>
          <a:p>
            <a:pPr marL="0" indent="0">
              <a:buNone/>
            </a:pPr>
            <a:r>
              <a:rPr lang="en-US" sz="1600" u="sng" dirty="0"/>
              <a:t>Step 2</a:t>
            </a:r>
            <a:r>
              <a:rPr lang="en-US" sz="1600" dirty="0"/>
              <a:t>: Now we mimic the ‘neuron firing’ and attach a </a:t>
            </a:r>
            <a:br>
              <a:rPr lang="en-US" sz="1600" dirty="0"/>
            </a:br>
            <a:r>
              <a:rPr lang="en-US" sz="1600" b="1" dirty="0"/>
              <a:t>threshold function </a:t>
            </a:r>
            <a:r>
              <a:rPr lang="en-US" sz="1600" dirty="0"/>
              <a:t>(or Activation function) to that node to produce a </a:t>
            </a:r>
            <a:br>
              <a:rPr lang="en-US" sz="1600" dirty="0"/>
            </a:br>
            <a:r>
              <a:rPr lang="en-US" sz="1600" dirty="0"/>
              <a:t>(binary) output:</a:t>
            </a:r>
          </a:p>
          <a:p>
            <a:pPr marL="0" indent="0">
              <a:buNone/>
            </a:pPr>
            <a:endParaRPr lang="en-US" sz="1600" dirty="0"/>
          </a:p>
          <a:p>
            <a:pPr marL="0" indent="0">
              <a:buNone/>
            </a:pPr>
            <a:r>
              <a:rPr lang="en-US" sz="1600" dirty="0"/>
              <a:t>Applied this to our Node we get:</a:t>
            </a:r>
          </a:p>
          <a:p>
            <a:pPr marL="0" indent="0">
              <a:buNone/>
            </a:pPr>
            <a:endParaRPr lang="en-US" sz="1600" dirty="0"/>
          </a:p>
          <a:p>
            <a:pPr marL="0" indent="0">
              <a:buNone/>
            </a:pPr>
            <a:endParaRPr lang="en-US" sz="1600" dirty="0"/>
          </a:p>
          <a:p>
            <a:pPr marL="0" indent="0">
              <a:buNone/>
            </a:pPr>
            <a:endParaRPr lang="en-US" sz="1600" dirty="0"/>
          </a:p>
          <a:p>
            <a:endParaRPr lang="en-US" dirty="0"/>
          </a:p>
          <a:p>
            <a:endParaRPr lang="en-US" dirty="0"/>
          </a:p>
        </p:txBody>
      </p:sp>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TextBox 5">
            <a:extLst>
              <a:ext uri="{FF2B5EF4-FFF2-40B4-BE49-F238E27FC236}">
                <a16:creationId xmlns:a16="http://schemas.microsoft.com/office/drawing/2014/main" id="{C945F927-BCF2-89EE-E919-EED175122931}"/>
              </a:ext>
            </a:extLst>
          </p:cNvPr>
          <p:cNvSpPr txBox="1"/>
          <p:nvPr/>
        </p:nvSpPr>
        <p:spPr>
          <a:xfrm>
            <a:off x="9681936" y="2983776"/>
            <a:ext cx="2114802" cy="369332"/>
          </a:xfrm>
          <a:prstGeom prst="rect">
            <a:avLst/>
          </a:prstGeom>
          <a:noFill/>
        </p:spPr>
        <p:txBody>
          <a:bodyPr wrap="square" rtlCol="0">
            <a:spAutoFit/>
          </a:bodyPr>
          <a:lstStyle/>
          <a:p>
            <a:r>
              <a:rPr lang="en-US" dirty="0">
                <a:solidFill>
                  <a:srgbClr val="FF0000"/>
                </a:solidFill>
              </a:rPr>
              <a:t>Activation Function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616269-6943-1DB7-CFB0-23DCEE00BB86}"/>
                  </a:ext>
                </a:extLst>
              </p:cNvPr>
              <p:cNvSpPr txBox="1"/>
              <p:nvPr/>
            </p:nvSpPr>
            <p:spPr>
              <a:xfrm>
                <a:off x="3089744" y="2881539"/>
                <a:ext cx="2416979" cy="617861"/>
              </a:xfrm>
              <a:prstGeom prst="rect">
                <a:avLst/>
              </a:prstGeom>
              <a:noFill/>
            </p:spPr>
            <p:txBody>
              <a:bodyPr wrap="square" lIns="0" tIns="0" rIns="0" bIns="0" rtlCol="0">
                <a:spAutoFit/>
              </a:bodyPr>
              <a:lstStyle/>
              <a:p>
                <a:r>
                  <a:rPr lang="en-US" i="1" dirty="0">
                    <a:ea typeface="Cambria Math" panose="02040503050406030204" pitchFamily="18" charset="0"/>
                  </a:rPr>
                  <a:t>A</a:t>
                </a:r>
                <a14:m>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&lt;0</m:t>
                            </m:r>
                          </m:e>
                        </m:eqArr>
                      </m:e>
                    </m:d>
                  </m:oMath>
                </a14:m>
                <a:endParaRPr lang="en-US" i="1" dirty="0"/>
              </a:p>
            </p:txBody>
          </p:sp>
        </mc:Choice>
        <mc:Fallback xmlns="">
          <p:sp>
            <p:nvSpPr>
              <p:cNvPr id="8" name="TextBox 7">
                <a:extLst>
                  <a:ext uri="{FF2B5EF4-FFF2-40B4-BE49-F238E27FC236}">
                    <a16:creationId xmlns:a16="http://schemas.microsoft.com/office/drawing/2014/main" id="{A5616269-6943-1DB7-CFB0-23DCEE00BB86}"/>
                  </a:ext>
                </a:extLst>
              </p:cNvPr>
              <p:cNvSpPr txBox="1">
                <a:spLocks noRot="1" noChangeAspect="1" noMove="1" noResize="1" noEditPoints="1" noAdjustHandles="1" noChangeArrowheads="1" noChangeShapeType="1" noTextEdit="1"/>
              </p:cNvSpPr>
              <p:nvPr/>
            </p:nvSpPr>
            <p:spPr>
              <a:xfrm>
                <a:off x="3089744" y="2881539"/>
                <a:ext cx="2416979" cy="617861"/>
              </a:xfrm>
              <a:prstGeom prst="rect">
                <a:avLst/>
              </a:prstGeom>
              <a:blipFill>
                <a:blip r:embed="rId3"/>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B390DC-56B6-05AB-9E89-2AE456814278}"/>
                  </a:ext>
                </a:extLst>
              </p:cNvPr>
              <p:cNvSpPr txBox="1"/>
              <p:nvPr/>
            </p:nvSpPr>
            <p:spPr>
              <a:xfrm>
                <a:off x="2008727" y="4039569"/>
                <a:ext cx="4579015" cy="312650"/>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Output</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1" i="1" smtClean="0">
                          <a:latin typeface="Cambria Math" panose="02040503050406030204" pitchFamily="18" charset="0"/>
                        </a:rPr>
                        <m:t>=</m:t>
                      </m:r>
                      <m:r>
                        <a:rPr lang="en-US" b="0" i="1" smtClean="0">
                          <a:latin typeface="Cambria Math" panose="02040503050406030204" pitchFamily="18" charset="0"/>
                        </a:rPr>
                        <m:t>𝐴</m:t>
                      </m:r>
                      <m:d>
                        <m:dPr>
                          <m:ctrlPr>
                            <a:rPr lang="en-US" b="1"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m:oMathPara>
                </a14:m>
                <a:endParaRPr lang="en-US" i="1" dirty="0"/>
              </a:p>
            </p:txBody>
          </p:sp>
        </mc:Choice>
        <mc:Fallback xmlns="">
          <p:sp>
            <p:nvSpPr>
              <p:cNvPr id="17" name="TextBox 16">
                <a:extLst>
                  <a:ext uri="{FF2B5EF4-FFF2-40B4-BE49-F238E27FC236}">
                    <a16:creationId xmlns:a16="http://schemas.microsoft.com/office/drawing/2014/main" id="{F9B390DC-56B6-05AB-9E89-2AE456814278}"/>
                  </a:ext>
                </a:extLst>
              </p:cNvPr>
              <p:cNvSpPr txBox="1">
                <a:spLocks noRot="1" noChangeAspect="1" noMove="1" noResize="1" noEditPoints="1" noAdjustHandles="1" noChangeArrowheads="1" noChangeShapeType="1" noTextEdit="1"/>
              </p:cNvSpPr>
              <p:nvPr/>
            </p:nvSpPr>
            <p:spPr>
              <a:xfrm>
                <a:off x="2008727" y="4039569"/>
                <a:ext cx="4579015" cy="312650"/>
              </a:xfrm>
              <a:prstGeom prst="rect">
                <a:avLst/>
              </a:prstGeom>
              <a:blipFill>
                <a:blip r:embed="rId4"/>
                <a:stretch>
                  <a:fillRect t="-13208" b="-2264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A79B95-70E4-C359-AF29-42F500D6E4CF}"/>
                  </a:ext>
                </a:extLst>
              </p:cNvPr>
              <p:cNvSpPr txBox="1"/>
              <p:nvPr/>
            </p:nvSpPr>
            <p:spPr>
              <a:xfrm>
                <a:off x="1191651" y="4515091"/>
                <a:ext cx="5715172" cy="1931747"/>
              </a:xfrm>
              <a:prstGeom prst="rect">
                <a:avLst/>
              </a:prstGeom>
              <a:noFill/>
            </p:spPr>
            <p:txBody>
              <a:bodyPr wrap="square" rtlCol="0">
                <a:spAutoFit/>
              </a:bodyPr>
              <a:lstStyle/>
              <a:p>
                <a:r>
                  <a:rPr lang="en-US" dirty="0"/>
                  <a:t>This is a Perceptron (1-Node Neural Network)</a:t>
                </a:r>
              </a:p>
              <a:p>
                <a:endParaRPr lang="en-US" dirty="0"/>
              </a:p>
              <a:p>
                <a:r>
                  <a:rPr lang="en-US" sz="1800" u="sng" dirty="0"/>
                  <a:t>Training the Perceptron</a:t>
                </a:r>
                <a:r>
                  <a:rPr lang="en-US" sz="1800" dirty="0"/>
                  <a:t> means finding the weight vector </a:t>
                </a:r>
                <a14:m>
                  <m:oMath xmlns:m="http://schemas.openxmlformats.org/officeDocument/2006/math">
                    <m:r>
                      <a:rPr lang="en-US" sz="1800" b="1" i="1" smtClean="0">
                        <a:latin typeface="Cambria Math" panose="02040503050406030204" pitchFamily="18" charset="0"/>
                      </a:rPr>
                      <m:t>𝒘</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eqArr>
                          <m:eqArrPr>
                            <m:ctrlPr>
                              <a:rPr lang="en-US" sz="1800" b="1" i="1" smtClean="0">
                                <a:latin typeface="Cambria Math" panose="02040503050406030204" pitchFamily="18" charset="0"/>
                              </a:rPr>
                            </m:ctrlPr>
                          </m:eqArr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e>
                          <m:e>
                            <m:r>
                              <a:rPr lang="en-US" sz="1800" i="1">
                                <a:latin typeface="Cambria Math" panose="02040503050406030204" pitchFamily="18" charset="0"/>
                                <a:ea typeface="Cambria Math" panose="02040503050406030204" pitchFamily="18" charset="0"/>
                              </a:rPr>
                              <m:t>⋮</m:t>
                            </m:r>
                          </m:e>
                          <m:e>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𝑚</m:t>
                                </m:r>
                              </m:sub>
                            </m:sSub>
                          </m:e>
                        </m:eqArr>
                      </m:e>
                    </m:d>
                  </m:oMath>
                </a14:m>
                <a:r>
                  <a:rPr lang="en-US" sz="1800" dirty="0"/>
                  <a:t> and the bias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sz="1800" dirty="0"/>
                  <a:t>based on the input data</a:t>
                </a:r>
              </a:p>
              <a:p>
                <a:endParaRPr lang="en-US" dirty="0"/>
              </a:p>
            </p:txBody>
          </p:sp>
        </mc:Choice>
        <mc:Fallback xmlns="">
          <p:sp>
            <p:nvSpPr>
              <p:cNvPr id="22" name="TextBox 21">
                <a:extLst>
                  <a:ext uri="{FF2B5EF4-FFF2-40B4-BE49-F238E27FC236}">
                    <a16:creationId xmlns:a16="http://schemas.microsoft.com/office/drawing/2014/main" id="{05A79B95-70E4-C359-AF29-42F500D6E4CF}"/>
                  </a:ext>
                </a:extLst>
              </p:cNvPr>
              <p:cNvSpPr txBox="1">
                <a:spLocks noRot="1" noChangeAspect="1" noMove="1" noResize="1" noEditPoints="1" noAdjustHandles="1" noChangeArrowheads="1" noChangeShapeType="1" noTextEdit="1"/>
              </p:cNvSpPr>
              <p:nvPr/>
            </p:nvSpPr>
            <p:spPr>
              <a:xfrm>
                <a:off x="1191651" y="4515091"/>
                <a:ext cx="5715172" cy="1931747"/>
              </a:xfrm>
              <a:prstGeom prst="rect">
                <a:avLst/>
              </a:prstGeom>
              <a:blipFill>
                <a:blip r:embed="rId5"/>
                <a:stretch>
                  <a:fillRect l="-853" t="-1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697DC8-3682-CF1D-23BA-CD749E2679A0}"/>
                  </a:ext>
                </a:extLst>
              </p:cNvPr>
              <p:cNvSpPr txBox="1"/>
              <p:nvPr/>
            </p:nvSpPr>
            <p:spPr>
              <a:xfrm>
                <a:off x="8173983" y="5856033"/>
                <a:ext cx="3180093" cy="322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1"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m:oMathPara>
                </a14:m>
                <a:endParaRPr lang="en-US" b="1" dirty="0"/>
              </a:p>
            </p:txBody>
          </p:sp>
        </mc:Choice>
        <mc:Fallback xmlns="">
          <p:sp>
            <p:nvSpPr>
              <p:cNvPr id="23" name="TextBox 22">
                <a:extLst>
                  <a:ext uri="{FF2B5EF4-FFF2-40B4-BE49-F238E27FC236}">
                    <a16:creationId xmlns:a16="http://schemas.microsoft.com/office/drawing/2014/main" id="{BE697DC8-3682-CF1D-23BA-CD749E2679A0}"/>
                  </a:ext>
                </a:extLst>
              </p:cNvPr>
              <p:cNvSpPr txBox="1">
                <a:spLocks noRot="1" noChangeAspect="1" noMove="1" noResize="1" noEditPoints="1" noAdjustHandles="1" noChangeArrowheads="1" noChangeShapeType="1" noTextEdit="1"/>
              </p:cNvSpPr>
              <p:nvPr/>
            </p:nvSpPr>
            <p:spPr>
              <a:xfrm>
                <a:off x="8173983" y="5856033"/>
                <a:ext cx="3180093" cy="322909"/>
              </a:xfrm>
              <a:prstGeom prst="rect">
                <a:avLst/>
              </a:prstGeom>
              <a:blipFill>
                <a:blip r:embed="rId6"/>
                <a:stretch>
                  <a:fillRect t="-15094" b="-15094"/>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F02D65C6-E4CB-B74A-2E59-F1C744B1CD21}"/>
              </a:ext>
            </a:extLst>
          </p:cNvPr>
          <p:cNvSpPr/>
          <p:nvPr/>
        </p:nvSpPr>
        <p:spPr>
          <a:xfrm rot="5400000">
            <a:off x="9382668" y="3144981"/>
            <a:ext cx="391063" cy="4916024"/>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19F1384-BFB2-C00F-BFF9-AA2265F5D03B}"/>
              </a:ext>
            </a:extLst>
          </p:cNvPr>
          <p:cNvSpPr txBox="1"/>
          <p:nvPr/>
        </p:nvSpPr>
        <p:spPr>
          <a:xfrm>
            <a:off x="7958567" y="2104018"/>
            <a:ext cx="2114802" cy="646331"/>
          </a:xfrm>
          <a:prstGeom prst="rect">
            <a:avLst/>
          </a:prstGeom>
          <a:noFill/>
        </p:spPr>
        <p:txBody>
          <a:bodyPr wrap="square" rtlCol="0">
            <a:spAutoFit/>
          </a:bodyPr>
          <a:lstStyle/>
          <a:p>
            <a:r>
              <a:rPr lang="en-US" dirty="0"/>
              <a:t>Linear Combination of the inputs</a:t>
            </a:r>
          </a:p>
        </p:txBody>
      </p:sp>
      <p:sp>
        <p:nvSpPr>
          <p:cNvPr id="10" name="Oval 9">
            <a:extLst>
              <a:ext uri="{FF2B5EF4-FFF2-40B4-BE49-F238E27FC236}">
                <a16:creationId xmlns:a16="http://schemas.microsoft.com/office/drawing/2014/main" id="{2ECA29A6-F843-7344-E1AB-8322C8C086C0}"/>
              </a:ext>
            </a:extLst>
          </p:cNvPr>
          <p:cNvSpPr/>
          <p:nvPr/>
        </p:nvSpPr>
        <p:spPr>
          <a:xfrm>
            <a:off x="8096181" y="2984830"/>
            <a:ext cx="1643664" cy="1643664"/>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7951F6A-CDA7-6776-8293-FBFC3B44C360}"/>
                  </a:ext>
                </a:extLst>
              </p:cNvPr>
              <p:cNvSpPr/>
              <p:nvPr/>
            </p:nvSpPr>
            <p:spPr>
              <a:xfrm>
                <a:off x="7120188" y="2384295"/>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rPr>
                          </m:ctrlPr>
                        </m:sSubSupPr>
                        <m:e>
                          <m:r>
                            <a:rPr lang="en-US" sz="1400" i="1">
                              <a:solidFill>
                                <a:schemeClr val="bg1"/>
                              </a:solidFill>
                              <a:latin typeface="Cambria Math" panose="02040503050406030204" pitchFamily="18" charset="0"/>
                            </a:rPr>
                            <m:t>𝑥</m:t>
                          </m:r>
                        </m:e>
                        <m:sub>
                          <m:r>
                            <a:rPr lang="en-US" sz="1400" b="0" i="1" smtClean="0">
                              <a:solidFill>
                                <a:schemeClr val="bg1"/>
                              </a:solidFill>
                              <a:latin typeface="Cambria Math" panose="02040503050406030204" pitchFamily="18" charset="0"/>
                            </a:rPr>
                            <m:t>1</m:t>
                          </m:r>
                        </m:sub>
                        <m:sup>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A7951F6A-CDA7-6776-8293-FBFC3B44C360}"/>
                  </a:ext>
                </a:extLst>
              </p:cNvPr>
              <p:cNvSpPr>
                <a:spLocks noRot="1" noChangeAspect="1" noMove="1" noResize="1" noEditPoints="1" noAdjustHandles="1" noChangeArrowheads="1" noChangeShapeType="1" noTextEdit="1"/>
              </p:cNvSpPr>
              <p:nvPr/>
            </p:nvSpPr>
            <p:spPr>
              <a:xfrm>
                <a:off x="7120188" y="2384295"/>
                <a:ext cx="461611" cy="461611"/>
              </a:xfrm>
              <a:prstGeom prst="ellipse">
                <a:avLst/>
              </a:prstGeom>
              <a:blipFill>
                <a:blip r:embed="rId7"/>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EAEB3590-3735-B1B5-939A-14EE892E0245}"/>
                  </a:ext>
                </a:extLst>
              </p:cNvPr>
              <p:cNvSpPr/>
              <p:nvPr/>
            </p:nvSpPr>
            <p:spPr>
              <a:xfrm>
                <a:off x="7120188" y="2889693"/>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EAEB3590-3735-B1B5-939A-14EE892E0245}"/>
                  </a:ext>
                </a:extLst>
              </p:cNvPr>
              <p:cNvSpPr>
                <a:spLocks noRot="1" noChangeAspect="1" noMove="1" noResize="1" noEditPoints="1" noAdjustHandles="1" noChangeArrowheads="1" noChangeShapeType="1" noTextEdit="1"/>
              </p:cNvSpPr>
              <p:nvPr/>
            </p:nvSpPr>
            <p:spPr>
              <a:xfrm>
                <a:off x="7120188" y="2889693"/>
                <a:ext cx="461611" cy="461611"/>
              </a:xfrm>
              <a:prstGeom prst="ellipse">
                <a:avLst/>
              </a:prstGeom>
              <a:blipFill>
                <a:blip r:embed="rId8"/>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EA8272C0-FFBF-9531-D234-A45981CA4287}"/>
                  </a:ext>
                </a:extLst>
              </p:cNvPr>
              <p:cNvSpPr/>
              <p:nvPr/>
            </p:nvSpPr>
            <p:spPr>
              <a:xfrm>
                <a:off x="7120188" y="3395091"/>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3</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EA8272C0-FFBF-9531-D234-A45981CA4287}"/>
                  </a:ext>
                </a:extLst>
              </p:cNvPr>
              <p:cNvSpPr>
                <a:spLocks noRot="1" noChangeAspect="1" noMove="1" noResize="1" noEditPoints="1" noAdjustHandles="1" noChangeArrowheads="1" noChangeShapeType="1" noTextEdit="1"/>
              </p:cNvSpPr>
              <p:nvPr/>
            </p:nvSpPr>
            <p:spPr>
              <a:xfrm>
                <a:off x="7120188" y="3395091"/>
                <a:ext cx="461611" cy="461611"/>
              </a:xfrm>
              <a:prstGeom prst="ellipse">
                <a:avLst/>
              </a:prstGeom>
              <a:blipFill>
                <a:blip r:embed="rId9"/>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F448AC8-B1D0-6E69-AB82-0D5EA3091209}"/>
                  </a:ext>
                </a:extLst>
              </p:cNvPr>
              <p:cNvSpPr/>
              <p:nvPr/>
            </p:nvSpPr>
            <p:spPr>
              <a:xfrm>
                <a:off x="7120188" y="3900490"/>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4</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5F448AC8-B1D0-6E69-AB82-0D5EA3091209}"/>
                  </a:ext>
                </a:extLst>
              </p:cNvPr>
              <p:cNvSpPr>
                <a:spLocks noRot="1" noChangeAspect="1" noMove="1" noResize="1" noEditPoints="1" noAdjustHandles="1" noChangeArrowheads="1" noChangeShapeType="1" noTextEdit="1"/>
              </p:cNvSpPr>
              <p:nvPr/>
            </p:nvSpPr>
            <p:spPr>
              <a:xfrm>
                <a:off x="7120188" y="3900490"/>
                <a:ext cx="461611" cy="461611"/>
              </a:xfrm>
              <a:prstGeom prst="ellipse">
                <a:avLst/>
              </a:prstGeom>
              <a:blipFill>
                <a:blip r:embed="rId10"/>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D02A54B6-D883-25B6-004F-D2C4D024FCD6}"/>
                  </a:ext>
                </a:extLst>
              </p:cNvPr>
              <p:cNvSpPr/>
              <p:nvPr/>
            </p:nvSpPr>
            <p:spPr>
              <a:xfrm>
                <a:off x="7120188" y="4908513"/>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𝑚</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D02A54B6-D883-25B6-004F-D2C4D024FCD6}"/>
                  </a:ext>
                </a:extLst>
              </p:cNvPr>
              <p:cNvSpPr>
                <a:spLocks noRot="1" noChangeAspect="1" noMove="1" noResize="1" noEditPoints="1" noAdjustHandles="1" noChangeArrowheads="1" noChangeShapeType="1" noTextEdit="1"/>
              </p:cNvSpPr>
              <p:nvPr/>
            </p:nvSpPr>
            <p:spPr>
              <a:xfrm>
                <a:off x="7120188" y="4908513"/>
                <a:ext cx="461611" cy="461611"/>
              </a:xfrm>
              <a:prstGeom prst="ellipse">
                <a:avLst/>
              </a:prstGeom>
              <a:blipFill>
                <a:blip r:embed="rId11"/>
                <a:stretch>
                  <a:fillRect l="-5063"/>
                </a:stretch>
              </a:blipFill>
              <a:ln>
                <a:solidFill>
                  <a:srgbClr val="002060"/>
                </a:solid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9112CA9-9EA6-EDF7-69F7-86F2BFA267E7}"/>
              </a:ext>
            </a:extLst>
          </p:cNvPr>
          <p:cNvCxnSpPr>
            <a:cxnSpLocks/>
            <a:stCxn id="11" idx="6"/>
            <a:endCxn id="10" idx="1"/>
          </p:cNvCxnSpPr>
          <p:nvPr/>
        </p:nvCxnSpPr>
        <p:spPr>
          <a:xfrm>
            <a:off x="7581799" y="2615101"/>
            <a:ext cx="755091" cy="61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4018C-CD53-0761-0F93-EB18E6260B56}"/>
              </a:ext>
            </a:extLst>
          </p:cNvPr>
          <p:cNvCxnSpPr>
            <a:cxnSpLocks/>
            <a:stCxn id="12" idx="6"/>
          </p:cNvCxnSpPr>
          <p:nvPr/>
        </p:nvCxnSpPr>
        <p:spPr>
          <a:xfrm>
            <a:off x="7581799" y="3120499"/>
            <a:ext cx="549971" cy="308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C744BA-174A-A044-5EEC-85304499BC31}"/>
              </a:ext>
            </a:extLst>
          </p:cNvPr>
          <p:cNvCxnSpPr>
            <a:cxnSpLocks/>
            <a:stCxn id="13" idx="6"/>
            <a:endCxn id="10" idx="2"/>
          </p:cNvCxnSpPr>
          <p:nvPr/>
        </p:nvCxnSpPr>
        <p:spPr>
          <a:xfrm>
            <a:off x="7581799" y="3625897"/>
            <a:ext cx="514382" cy="18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493DA1-EA72-D4E4-CDA2-8A910E1283EA}"/>
              </a:ext>
            </a:extLst>
          </p:cNvPr>
          <p:cNvCxnSpPr>
            <a:cxnSpLocks/>
            <a:stCxn id="14" idx="6"/>
          </p:cNvCxnSpPr>
          <p:nvPr/>
        </p:nvCxnSpPr>
        <p:spPr>
          <a:xfrm>
            <a:off x="7581799" y="4131296"/>
            <a:ext cx="532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A97FE7-9A1F-541C-55FB-3C75AC90666D}"/>
              </a:ext>
            </a:extLst>
          </p:cNvPr>
          <p:cNvCxnSpPr>
            <a:cxnSpLocks/>
            <a:stCxn id="15" idx="6"/>
            <a:endCxn id="10" idx="3"/>
          </p:cNvCxnSpPr>
          <p:nvPr/>
        </p:nvCxnSpPr>
        <p:spPr>
          <a:xfrm flipV="1">
            <a:off x="7581799" y="4387785"/>
            <a:ext cx="755091" cy="75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152C988-1311-3029-E2A8-6DABBCE77103}"/>
                  </a:ext>
                </a:extLst>
              </p:cNvPr>
              <p:cNvSpPr txBox="1"/>
              <p:nvPr/>
            </p:nvSpPr>
            <p:spPr>
              <a:xfrm>
                <a:off x="7957006" y="3342152"/>
                <a:ext cx="1984411"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1800" i="1" smtClean="0">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𝑚</m:t>
                          </m:r>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𝑗</m:t>
                              </m:r>
                            </m:sub>
                          </m:sSub>
                          <m:sSubSup>
                            <m:sSubSupPr>
                              <m:ctrlPr>
                                <a:rPr lang="en-US" sz="1800" i="1">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𝑗</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e>
                      </m:nary>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𝑤</m:t>
                          </m:r>
                        </m:e>
                        <m:sub>
                          <m:r>
                            <a:rPr lang="en-US" sz="1800" i="1">
                              <a:solidFill>
                                <a:schemeClr val="bg1"/>
                              </a:solidFill>
                              <a:latin typeface="Cambria Math" panose="02040503050406030204" pitchFamily="18" charset="0"/>
                            </a:rPr>
                            <m:t>0</m:t>
                          </m:r>
                        </m:sub>
                      </m:sSub>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C152C988-1311-3029-E2A8-6DABBCE77103}"/>
                  </a:ext>
                </a:extLst>
              </p:cNvPr>
              <p:cNvSpPr txBox="1">
                <a:spLocks noRot="1" noChangeAspect="1" noMove="1" noResize="1" noEditPoints="1" noAdjustHandles="1" noChangeArrowheads="1" noChangeShapeType="1" noTextEdit="1"/>
              </p:cNvSpPr>
              <p:nvPr/>
            </p:nvSpPr>
            <p:spPr>
              <a:xfrm>
                <a:off x="7957006" y="3342152"/>
                <a:ext cx="1984411" cy="879856"/>
              </a:xfrm>
              <a:prstGeom prst="rect">
                <a:avLst/>
              </a:prstGeom>
              <a:blipFill>
                <a:blip r:embed="rId12"/>
                <a:stretch>
                  <a:fillRect/>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1CE76DD3-E3D4-98C7-F8A5-031CD717764B}"/>
              </a:ext>
            </a:extLst>
          </p:cNvPr>
          <p:cNvSpPr/>
          <p:nvPr/>
        </p:nvSpPr>
        <p:spPr>
          <a:xfrm>
            <a:off x="9959262" y="3451219"/>
            <a:ext cx="1625820" cy="644478"/>
          </a:xfrm>
          <a:prstGeom prst="rect">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E4213CE-511A-B256-DCBD-141A01A8128F}"/>
                  </a:ext>
                </a:extLst>
              </p:cNvPr>
              <p:cNvSpPr txBox="1"/>
              <p:nvPr/>
            </p:nvSpPr>
            <p:spPr>
              <a:xfrm>
                <a:off x="9763423" y="3538374"/>
                <a:ext cx="1984412" cy="5043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bg1"/>
                          </a:solidFill>
                          <a:latin typeface="Cambria Math" panose="02040503050406030204" pitchFamily="18" charset="0"/>
                        </a:rPr>
                        <m:t>𝐴</m:t>
                      </m:r>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𝑥</m:t>
                      </m:r>
                      <m:r>
                        <a:rPr lang="en-US" sz="1200" b="0" i="1" smtClean="0">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m:t>
                      </m:r>
                      <m:d>
                        <m:dPr>
                          <m:begChr m:val="{"/>
                          <m:endChr m:val=""/>
                          <m:ctrlPr>
                            <a:rPr lang="en-US" sz="1200" i="1" smtClean="0">
                              <a:solidFill>
                                <a:schemeClr val="bg1"/>
                              </a:solidFill>
                              <a:latin typeface="Cambria Math" panose="02040503050406030204" pitchFamily="18" charset="0"/>
                              <a:ea typeface="Cambria Math" panose="02040503050406030204" pitchFamily="18" charset="0"/>
                            </a:rPr>
                          </m:ctrlPr>
                        </m:dPr>
                        <m:e>
                          <m:eqArr>
                            <m:eqArrPr>
                              <m:ctrlPr>
                                <a:rPr lang="en-US" sz="1200" i="1">
                                  <a:solidFill>
                                    <a:schemeClr val="bg1"/>
                                  </a:solidFill>
                                  <a:latin typeface="Cambria Math" panose="02040503050406030204" pitchFamily="18" charset="0"/>
                                  <a:ea typeface="Cambria Math" panose="02040503050406030204" pitchFamily="18" charset="0"/>
                                </a:rPr>
                              </m:ctrlPr>
                            </m:eqArrPr>
                            <m:e>
                              <m:r>
                                <a:rPr lang="en-US" sz="1200" i="1">
                                  <a:solidFill>
                                    <a:schemeClr val="bg1"/>
                                  </a:solidFill>
                                  <a:latin typeface="Cambria Math" panose="02040503050406030204" pitchFamily="18" charset="0"/>
                                  <a:ea typeface="Cambria Math" panose="02040503050406030204" pitchFamily="18" charset="0"/>
                                </a:rPr>
                                <m:t>1     </m:t>
                              </m:r>
                              <m:r>
                                <m:rPr>
                                  <m:nor/>
                                </m:rPr>
                                <a:rPr lang="en-US" sz="1200">
                                  <a:solidFill>
                                    <a:schemeClr val="bg1"/>
                                  </a:solidFill>
                                  <a:latin typeface="Cambria Math" panose="02040503050406030204" pitchFamily="18" charset="0"/>
                                  <a:ea typeface="Cambria Math" panose="02040503050406030204" pitchFamily="18" charset="0"/>
                                </a:rPr>
                                <m:t>if</m:t>
                              </m:r>
                              <m:r>
                                <m:rPr>
                                  <m:nor/>
                                </m:rPr>
                                <a:rPr lang="en-US" sz="1200">
                                  <a:solidFill>
                                    <a:schemeClr val="bg1"/>
                                  </a:solidFill>
                                  <a:latin typeface="Cambria Math" panose="02040503050406030204" pitchFamily="18" charset="0"/>
                                  <a:ea typeface="Cambria Math" panose="02040503050406030204" pitchFamily="18" charset="0"/>
                                </a:rPr>
                                <m:t>   </m:t>
                              </m:r>
                              <m:r>
                                <a:rPr lang="en-US" sz="1200" i="1">
                                  <a:solidFill>
                                    <a:schemeClr val="bg1"/>
                                  </a:solidFill>
                                  <a:latin typeface="Cambria Math" panose="02040503050406030204" pitchFamily="18" charset="0"/>
                                </a:rPr>
                                <m:t>𝑥</m:t>
                              </m:r>
                              <m:r>
                                <a:rPr lang="en-US" sz="1200" i="1">
                                  <a:solidFill>
                                    <a:schemeClr val="bg1"/>
                                  </a:solidFill>
                                  <a:latin typeface="Cambria Math" panose="02040503050406030204" pitchFamily="18" charset="0"/>
                                  <a:ea typeface="Cambria Math" panose="02040503050406030204" pitchFamily="18" charset="0"/>
                                </a:rPr>
                                <m:t>≥0</m:t>
                              </m:r>
                            </m:e>
                            <m:e>
                              <m:r>
                                <a:rPr lang="en-US" sz="1200" i="1">
                                  <a:solidFill>
                                    <a:schemeClr val="bg1"/>
                                  </a:solidFill>
                                  <a:latin typeface="Cambria Math" panose="02040503050406030204" pitchFamily="18" charset="0"/>
                                  <a:ea typeface="Cambria Math" panose="02040503050406030204" pitchFamily="18" charset="0"/>
                                </a:rPr>
                                <m:t>0     </m:t>
                              </m:r>
                              <m:r>
                                <m:rPr>
                                  <m:nor/>
                                </m:rPr>
                                <a:rPr lang="en-US" sz="1200">
                                  <a:solidFill>
                                    <a:schemeClr val="bg1"/>
                                  </a:solidFill>
                                  <a:latin typeface="Cambria Math" panose="02040503050406030204" pitchFamily="18" charset="0"/>
                                  <a:ea typeface="Cambria Math" panose="02040503050406030204" pitchFamily="18" charset="0"/>
                                </a:rPr>
                                <m:t>if</m:t>
                              </m:r>
                              <m:r>
                                <a:rPr lang="en-US" sz="1200" b="1" i="1">
                                  <a:solidFill>
                                    <a:schemeClr val="bg1"/>
                                  </a:solidFill>
                                  <a:latin typeface="Cambria Math" panose="02040503050406030204" pitchFamily="18" charset="0"/>
                                  <a:ea typeface="Cambria Math" panose="02040503050406030204" pitchFamily="18" charset="0"/>
                                </a:rPr>
                                <m:t>   </m:t>
                              </m:r>
                              <m:r>
                                <a:rPr lang="en-US" sz="1200" i="1">
                                  <a:solidFill>
                                    <a:schemeClr val="bg1"/>
                                  </a:solidFill>
                                  <a:latin typeface="Cambria Math" panose="02040503050406030204" pitchFamily="18" charset="0"/>
                                </a:rPr>
                                <m:t>𝑥</m:t>
                              </m:r>
                              <m:r>
                                <a:rPr lang="en-US" sz="1200" i="1">
                                  <a:solidFill>
                                    <a:schemeClr val="bg1"/>
                                  </a:solidFill>
                                  <a:latin typeface="Cambria Math" panose="02040503050406030204" pitchFamily="18" charset="0"/>
                                </a:rPr>
                                <m:t>&lt;0</m:t>
                              </m:r>
                            </m:e>
                          </m:eqArr>
                        </m:e>
                      </m:d>
                    </m:oMath>
                  </m:oMathPara>
                </a14:m>
                <a:endParaRPr lang="en-US" sz="1200" dirty="0">
                  <a:solidFill>
                    <a:schemeClr val="bg1"/>
                  </a:solidFill>
                </a:endParaRPr>
              </a:p>
            </p:txBody>
          </p:sp>
        </mc:Choice>
        <mc:Fallback xmlns="">
          <p:sp>
            <p:nvSpPr>
              <p:cNvPr id="28" name="TextBox 27">
                <a:extLst>
                  <a:ext uri="{FF2B5EF4-FFF2-40B4-BE49-F238E27FC236}">
                    <a16:creationId xmlns:a16="http://schemas.microsoft.com/office/drawing/2014/main" id="{AE4213CE-511A-B256-DCBD-141A01A8128F}"/>
                  </a:ext>
                </a:extLst>
              </p:cNvPr>
              <p:cNvSpPr txBox="1">
                <a:spLocks noRot="1" noChangeAspect="1" noMove="1" noResize="1" noEditPoints="1" noAdjustHandles="1" noChangeArrowheads="1" noChangeShapeType="1" noTextEdit="1"/>
              </p:cNvSpPr>
              <p:nvPr/>
            </p:nvSpPr>
            <p:spPr>
              <a:xfrm>
                <a:off x="9763423" y="3538374"/>
                <a:ext cx="1984412" cy="504305"/>
              </a:xfrm>
              <a:prstGeom prst="rect">
                <a:avLst/>
              </a:prstGeom>
              <a:blipFill>
                <a:blip r:embed="rId13"/>
                <a:stretch>
                  <a:fillRect t="-173171" b="-243902"/>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BF5E4B5-568F-D7FA-C9BF-EE125048CE84}"/>
              </a:ext>
            </a:extLst>
          </p:cNvPr>
          <p:cNvCxnSpPr/>
          <p:nvPr/>
        </p:nvCxnSpPr>
        <p:spPr>
          <a:xfrm>
            <a:off x="9739845" y="3792032"/>
            <a:ext cx="219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C2ED48-E4DA-2F40-0259-247E96E0EFCE}"/>
              </a:ext>
            </a:extLst>
          </p:cNvPr>
          <p:cNvCxnSpPr/>
          <p:nvPr/>
        </p:nvCxnSpPr>
        <p:spPr>
          <a:xfrm>
            <a:off x="11592257" y="3782080"/>
            <a:ext cx="181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04E790A-167B-88AC-2118-C35E11E61CC1}"/>
                  </a:ext>
                </a:extLst>
              </p:cNvPr>
              <p:cNvSpPr txBox="1"/>
              <p:nvPr/>
            </p:nvSpPr>
            <p:spPr>
              <a:xfrm>
                <a:off x="11660725" y="3625544"/>
                <a:ext cx="593111" cy="284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p>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sup>
                      </m:sSup>
                    </m:oMath>
                  </m:oMathPara>
                </a14:m>
                <a:endParaRPr lang="en-US" sz="1200" dirty="0"/>
              </a:p>
            </p:txBody>
          </p:sp>
        </mc:Choice>
        <mc:Fallback xmlns="">
          <p:sp>
            <p:nvSpPr>
              <p:cNvPr id="35" name="TextBox 34">
                <a:extLst>
                  <a:ext uri="{FF2B5EF4-FFF2-40B4-BE49-F238E27FC236}">
                    <a16:creationId xmlns:a16="http://schemas.microsoft.com/office/drawing/2014/main" id="{A04E790A-167B-88AC-2118-C35E11E61CC1}"/>
                  </a:ext>
                </a:extLst>
              </p:cNvPr>
              <p:cNvSpPr txBox="1">
                <a:spLocks noRot="1" noChangeAspect="1" noMove="1" noResize="1" noEditPoints="1" noAdjustHandles="1" noChangeArrowheads="1" noChangeShapeType="1" noTextEdit="1"/>
              </p:cNvSpPr>
              <p:nvPr/>
            </p:nvSpPr>
            <p:spPr>
              <a:xfrm>
                <a:off x="11660725" y="3625544"/>
                <a:ext cx="593111" cy="284693"/>
              </a:xfrm>
              <a:prstGeom prst="rect">
                <a:avLst/>
              </a:prstGeom>
              <a:blipFill>
                <a:blip r:embed="rId1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446AE1BD-4A7B-75EE-B157-1F70B3CB0842}"/>
                  </a:ext>
                </a:extLst>
              </p:cNvPr>
              <p:cNvSpPr/>
              <p:nvPr/>
            </p:nvSpPr>
            <p:spPr>
              <a:xfrm>
                <a:off x="7943177" y="5083443"/>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446AE1BD-4A7B-75EE-B157-1F70B3CB0842}"/>
                  </a:ext>
                </a:extLst>
              </p:cNvPr>
              <p:cNvSpPr>
                <a:spLocks noRot="1" noChangeAspect="1" noMove="1" noResize="1" noEditPoints="1" noAdjustHandles="1" noChangeArrowheads="1" noChangeShapeType="1" noTextEdit="1"/>
              </p:cNvSpPr>
              <p:nvPr/>
            </p:nvSpPr>
            <p:spPr>
              <a:xfrm>
                <a:off x="7943177" y="5083443"/>
                <a:ext cx="461611" cy="461611"/>
              </a:xfrm>
              <a:prstGeom prst="ellipse">
                <a:avLst/>
              </a:prstGeom>
              <a:blipFill>
                <a:blip r:embed="rId15"/>
                <a:stretch>
                  <a:fillRect/>
                </a:stretch>
              </a:blipFill>
              <a:ln>
                <a:solidFill>
                  <a:srgbClr val="002060"/>
                </a:solid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AF87586-C4BD-FF7D-9452-619268C7D831}"/>
              </a:ext>
            </a:extLst>
          </p:cNvPr>
          <p:cNvCxnSpPr>
            <a:stCxn id="4" idx="0"/>
          </p:cNvCxnSpPr>
          <p:nvPr/>
        </p:nvCxnSpPr>
        <p:spPr>
          <a:xfrm flipV="1">
            <a:off x="8173983" y="4522673"/>
            <a:ext cx="341367" cy="56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76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lstStyle/>
          <a:p>
            <a:r>
              <a:rPr lang="en-US" dirty="0"/>
              <a:t>Perceptron for Classification</a:t>
            </a:r>
          </a:p>
        </p:txBody>
      </p:sp>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191650" y="2120900"/>
            <a:ext cx="10184562" cy="3748193"/>
          </a:xfrm>
        </p:spPr>
        <p:txBody>
          <a:bodyPr>
            <a:normAutofit/>
          </a:bodyPr>
          <a:lstStyle/>
          <a:p>
            <a:pPr marL="0" indent="0">
              <a:buNone/>
            </a:pPr>
            <a:r>
              <a:rPr lang="en-US" sz="1600" dirty="0"/>
              <a:t>We can immediately see how the Perceptron can be used for Classification:</a:t>
            </a:r>
          </a:p>
          <a:p>
            <a:pPr marL="0" indent="0">
              <a:buNone/>
            </a:pPr>
            <a:r>
              <a:rPr lang="en-US" sz="1600" dirty="0"/>
              <a:t>What the activation function does is to </a:t>
            </a:r>
            <a:r>
              <a:rPr lang="en-US" sz="1600" i="1" dirty="0"/>
              <a:t>output a decision. </a:t>
            </a:r>
            <a:r>
              <a:rPr lang="en-US" sz="1600" b="1" dirty="0"/>
              <a:t>Should the neuron be activated or not</a:t>
            </a:r>
            <a:r>
              <a:rPr lang="en-US" sz="1600" dirty="0"/>
              <a:t>. Activation of the neuron means that the neuron’s input is relevant for </a:t>
            </a:r>
            <a:r>
              <a:rPr lang="en-US" sz="1600" b="1" dirty="0"/>
              <a:t>prediction</a:t>
            </a:r>
            <a:r>
              <a:rPr lang="en-US" sz="1600" dirty="0"/>
              <a:t> of the prediction outcome.</a:t>
            </a:r>
          </a:p>
          <a:p>
            <a:pPr marL="0" indent="0">
              <a:buNone/>
            </a:pPr>
            <a:r>
              <a:rPr lang="en-US" sz="1600" dirty="0"/>
              <a:t>Depending on its output value (say 0 or 1), we can classify the case. E.g., yes/no, buyer/non-buyer, cat or not cat</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dirty="0"/>
          </a:p>
          <a:p>
            <a:endParaRPr lang="en-US" dirty="0"/>
          </a:p>
        </p:txBody>
      </p:sp>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9" name="Picture 2" descr="Alley Cat Allies | Advocacy for Pet, Stray, Feral and Community Cats">
            <a:extLst>
              <a:ext uri="{FF2B5EF4-FFF2-40B4-BE49-F238E27FC236}">
                <a16:creationId xmlns:a16="http://schemas.microsoft.com/office/drawing/2014/main" id="{9A66BC78-6CFD-8021-32F6-C3FDB90B4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382" y="4516858"/>
            <a:ext cx="821420" cy="8620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DD954287-81DB-3AEB-999B-93FCDF4039BA}"/>
              </a:ext>
            </a:extLst>
          </p:cNvPr>
          <p:cNvCxnSpPr>
            <a:cxnSpLocks/>
          </p:cNvCxnSpPr>
          <p:nvPr/>
        </p:nvCxnSpPr>
        <p:spPr>
          <a:xfrm>
            <a:off x="4893802" y="4947865"/>
            <a:ext cx="6762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F4684782-085B-E30E-1DB8-29414B8A50AC}"/>
              </a:ext>
            </a:extLst>
          </p:cNvPr>
          <p:cNvSpPr/>
          <p:nvPr/>
        </p:nvSpPr>
        <p:spPr>
          <a:xfrm>
            <a:off x="5570078" y="4014261"/>
            <a:ext cx="1804879" cy="1854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Perceptron</a:t>
            </a:r>
          </a:p>
        </p:txBody>
      </p:sp>
      <p:cxnSp>
        <p:nvCxnSpPr>
          <p:cNvPr id="12" name="Straight Arrow Connector 11">
            <a:extLst>
              <a:ext uri="{FF2B5EF4-FFF2-40B4-BE49-F238E27FC236}">
                <a16:creationId xmlns:a16="http://schemas.microsoft.com/office/drawing/2014/main" id="{247318C8-A4D0-FC05-17ED-8FF92FA76FC1}"/>
              </a:ext>
            </a:extLst>
          </p:cNvPr>
          <p:cNvCxnSpPr>
            <a:cxnSpLocks/>
            <a:endCxn id="13" idx="1"/>
          </p:cNvCxnSpPr>
          <p:nvPr/>
        </p:nvCxnSpPr>
        <p:spPr>
          <a:xfrm>
            <a:off x="7374957" y="4947866"/>
            <a:ext cx="67627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5EE30C5-DC24-B9EC-CFFC-7086F19243CB}"/>
              </a:ext>
            </a:extLst>
          </p:cNvPr>
          <p:cNvSpPr txBox="1"/>
          <p:nvPr/>
        </p:nvSpPr>
        <p:spPr>
          <a:xfrm>
            <a:off x="8051233" y="4624700"/>
            <a:ext cx="1495425" cy="646331"/>
          </a:xfrm>
          <a:prstGeom prst="rect">
            <a:avLst/>
          </a:prstGeom>
          <a:noFill/>
        </p:spPr>
        <p:txBody>
          <a:bodyPr wrap="square" rtlCol="0">
            <a:spAutoFit/>
          </a:bodyPr>
          <a:lstStyle/>
          <a:p>
            <a:r>
              <a:rPr lang="en-US" dirty="0"/>
              <a:t>Cat: Yes?</a:t>
            </a:r>
          </a:p>
          <a:p>
            <a:r>
              <a:rPr lang="en-US" dirty="0"/>
              <a:t>Cat: No?</a:t>
            </a:r>
          </a:p>
        </p:txBody>
      </p:sp>
    </p:spTree>
    <p:extLst>
      <p:ext uri="{BB962C8B-B14F-4D97-AF65-F5344CB8AC3E}">
        <p14:creationId xmlns:p14="http://schemas.microsoft.com/office/powerpoint/2010/main" val="300660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3E2E-ADF8-455B-B85C-F5D79867D266}"/>
              </a:ext>
            </a:extLst>
          </p:cNvPr>
          <p:cNvSpPr>
            <a:spLocks noGrp="1"/>
          </p:cNvSpPr>
          <p:nvPr>
            <p:ph type="title"/>
          </p:nvPr>
        </p:nvSpPr>
        <p:spPr/>
        <p:txBody>
          <a:bodyPr/>
          <a:lstStyle/>
          <a:p>
            <a:r>
              <a:rPr lang="en-US" dirty="0"/>
              <a:t>Training the Neural Network</a:t>
            </a:r>
          </a:p>
        </p:txBody>
      </p:sp>
      <p:sp>
        <p:nvSpPr>
          <p:cNvPr id="3" name="Content Placeholder 2">
            <a:extLst>
              <a:ext uri="{FF2B5EF4-FFF2-40B4-BE49-F238E27FC236}">
                <a16:creationId xmlns:a16="http://schemas.microsoft.com/office/drawing/2014/main" id="{2F2E1DF0-8BA5-49A2-ADE8-B68FCDDA0668}"/>
              </a:ext>
            </a:extLst>
          </p:cNvPr>
          <p:cNvSpPr>
            <a:spLocks noGrp="1"/>
          </p:cNvSpPr>
          <p:nvPr>
            <p:ph sz="half" idx="1"/>
          </p:nvPr>
        </p:nvSpPr>
        <p:spPr/>
        <p:txBody>
          <a:bodyPr>
            <a:noAutofit/>
          </a:bodyPr>
          <a:lstStyle/>
          <a:p>
            <a:r>
              <a:rPr lang="en-US" sz="1800" i="1" dirty="0"/>
              <a:t>Now, how do we train the neural network? </a:t>
            </a:r>
          </a:p>
          <a:p>
            <a:r>
              <a:rPr lang="en-US" sz="1800" i="1" dirty="0"/>
              <a:t>In other words, how do we find the </a:t>
            </a:r>
            <a:r>
              <a:rPr lang="en-US" sz="1800" b="1" i="1" dirty="0"/>
              <a:t>weights</a:t>
            </a:r>
            <a:r>
              <a:rPr lang="en-US" sz="1800" i="1" dirty="0"/>
              <a:t> and the </a:t>
            </a:r>
            <a:r>
              <a:rPr lang="en-US" sz="1800" b="1" i="1" dirty="0"/>
              <a:t>biases</a:t>
            </a:r>
            <a:r>
              <a:rPr lang="en-US" sz="1800" i="1" dirty="0"/>
              <a:t> for the large number of connections (which can be in the millions)</a:t>
            </a:r>
            <a:endParaRPr lang="en-US" sz="1800" dirty="0"/>
          </a:p>
          <a:p>
            <a:r>
              <a:rPr lang="en-US" sz="1800" dirty="0"/>
              <a:t>We have </a:t>
            </a:r>
            <a:r>
              <a:rPr lang="en-US" sz="1800" i="1" dirty="0"/>
              <a:t>known</a:t>
            </a:r>
            <a:r>
              <a:rPr lang="en-US" sz="1800" dirty="0"/>
              <a:t> output for given inputs from our training dataset.</a:t>
            </a:r>
          </a:p>
          <a:p>
            <a:r>
              <a:rPr lang="en-US" sz="1800" dirty="0"/>
              <a:t>Then we apply the inputs and compute the output of our neural network.</a:t>
            </a:r>
          </a:p>
          <a:p>
            <a:r>
              <a:rPr lang="en-US" sz="1800" dirty="0"/>
              <a:t>The computed output is compared to the known output. This is the </a:t>
            </a:r>
            <a:r>
              <a:rPr lang="en-US" sz="1800" i="1" dirty="0">
                <a:solidFill>
                  <a:srgbClr val="FF0000"/>
                </a:solidFill>
              </a:rPr>
              <a:t>error</a:t>
            </a:r>
            <a:r>
              <a:rPr lang="en-US" sz="1800" dirty="0"/>
              <a:t>.</a:t>
            </a:r>
          </a:p>
        </p:txBody>
      </p:sp>
      <p:sp>
        <p:nvSpPr>
          <p:cNvPr id="4" name="Content Placeholder 3">
            <a:extLst>
              <a:ext uri="{FF2B5EF4-FFF2-40B4-BE49-F238E27FC236}">
                <a16:creationId xmlns:a16="http://schemas.microsoft.com/office/drawing/2014/main" id="{7BBA6527-6A4F-45D0-B1C7-01DE7157B817}"/>
              </a:ext>
            </a:extLst>
          </p:cNvPr>
          <p:cNvSpPr>
            <a:spLocks noGrp="1"/>
          </p:cNvSpPr>
          <p:nvPr>
            <p:ph sz="half" idx="2"/>
          </p:nvPr>
        </p:nvSpPr>
        <p:spPr/>
        <p:txBody>
          <a:bodyPr>
            <a:noAutofit/>
          </a:bodyPr>
          <a:lstStyle/>
          <a:p>
            <a:r>
              <a:rPr lang="en-US" sz="1400" dirty="0"/>
              <a:t>In </a:t>
            </a:r>
            <a:r>
              <a:rPr lang="en-US" sz="1400" b="1" dirty="0"/>
              <a:t>Regression</a:t>
            </a:r>
            <a:r>
              <a:rPr lang="en-US" sz="1400" dirty="0"/>
              <a:t> we can define the error in a variety of ways, basically we’ll try to sum up how far away our approximation function is from the data points.</a:t>
            </a:r>
          </a:p>
          <a:p>
            <a:r>
              <a:rPr lang="en-US" sz="1400" dirty="0"/>
              <a:t>In </a:t>
            </a:r>
            <a:r>
              <a:rPr lang="en-US" sz="1400" b="1" dirty="0"/>
              <a:t>Classification</a:t>
            </a:r>
            <a:r>
              <a:rPr lang="en-US" sz="1400" dirty="0"/>
              <a:t> problems we usually deal with probabilities of classifications. This requires different loss functions and we have encountered (briefly) the example of the method of Maximum Likelihood for Logistics Regression.</a:t>
            </a:r>
          </a:p>
          <a:p>
            <a:r>
              <a:rPr lang="en-US" sz="1400" dirty="0"/>
              <a:t>Our goal is to adjust the NN to make the error zero (or </a:t>
            </a:r>
            <a:r>
              <a:rPr lang="en-US" sz="1400" i="1" dirty="0"/>
              <a:t>minimize</a:t>
            </a:r>
            <a:r>
              <a:rPr lang="en-US" sz="1400" dirty="0"/>
              <a:t> it). </a:t>
            </a:r>
          </a:p>
          <a:p>
            <a:r>
              <a:rPr lang="en-US" sz="1400" dirty="0"/>
              <a:t>So, we can summarize the training of a neural network as the search for the ‘winning lottery ticket’ of a single set of parameters (weights and biases) that minimizes the error.</a:t>
            </a:r>
          </a:p>
          <a:p>
            <a:r>
              <a:rPr lang="en-US" sz="1400" dirty="0"/>
              <a:t>This approach is </a:t>
            </a:r>
            <a:r>
              <a:rPr lang="en-US" sz="1400" dirty="0">
                <a:solidFill>
                  <a:srgbClr val="00B0F0"/>
                </a:solidFill>
              </a:rPr>
              <a:t>supervised ML.</a:t>
            </a:r>
          </a:p>
        </p:txBody>
      </p:sp>
      <p:sp>
        <p:nvSpPr>
          <p:cNvPr id="5" name="Slide Number Placeholder 4">
            <a:extLst>
              <a:ext uri="{FF2B5EF4-FFF2-40B4-BE49-F238E27FC236}">
                <a16:creationId xmlns:a16="http://schemas.microsoft.com/office/drawing/2014/main" id="{42BC6046-A752-D4CB-0F33-1EBAEF2D025E}"/>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194205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3E2E-ADF8-455B-B85C-F5D79867D266}"/>
              </a:ext>
            </a:extLst>
          </p:cNvPr>
          <p:cNvSpPr>
            <a:spLocks noGrp="1"/>
          </p:cNvSpPr>
          <p:nvPr>
            <p:ph type="title"/>
          </p:nvPr>
        </p:nvSpPr>
        <p:spPr/>
        <p:txBody>
          <a:bodyPr/>
          <a:lstStyle/>
          <a:p>
            <a:r>
              <a:rPr lang="en-US" dirty="0"/>
              <a:t>Loss Function for the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2E1DF0-8BA5-49A2-ADE8-B68FCDDA0668}"/>
                  </a:ext>
                </a:extLst>
              </p:cNvPr>
              <p:cNvSpPr>
                <a:spLocks noGrp="1"/>
              </p:cNvSpPr>
              <p:nvPr>
                <p:ph sz="half" idx="1"/>
              </p:nvPr>
            </p:nvSpPr>
            <p:spPr>
              <a:xfrm>
                <a:off x="1097279" y="2071473"/>
                <a:ext cx="10113725" cy="3863560"/>
              </a:xfrm>
            </p:spPr>
            <p:txBody>
              <a:bodyPr>
                <a:noAutofit/>
              </a:bodyPr>
              <a:lstStyle/>
              <a:p>
                <a:r>
                  <a:rPr lang="en-US" sz="1800" i="1" dirty="0"/>
                  <a:t>Perceptron:</a:t>
                </a:r>
              </a:p>
              <a:p>
                <a:r>
                  <a:rPr lang="en-US" sz="1800" i="1" dirty="0"/>
                  <a:t>Goal: </a:t>
                </a:r>
                <a:r>
                  <a:rPr lang="en-US" sz="1800" dirty="0"/>
                  <a:t>find optimal </a:t>
                </a:r>
                <a14:m>
                  <m:oMath xmlns:m="http://schemas.openxmlformats.org/officeDocument/2006/math">
                    <m:r>
                      <a:rPr lang="en-US" sz="1600" b="1" i="0" smtClean="0">
                        <a:latin typeface="Cambria Math" panose="02040503050406030204" pitchFamily="18" charset="0"/>
                        <a:ea typeface="Cambria Math" panose="02040503050406030204" pitchFamily="18" charset="0"/>
                      </a:rPr>
                      <m:t>𝐰</m:t>
                    </m:r>
                  </m:oMath>
                </a14:m>
                <a:r>
                  <a:rPr lang="en-US" sz="1800" dirty="0"/>
                  <a:t> to minimize the prediction error. Question: what is the appropriate loss function, especially in the context of classification which the Perceptron will be mainly used for? </a:t>
                </a:r>
              </a:p>
              <a:p>
                <a:r>
                  <a:rPr lang="en-US" sz="1800" dirty="0"/>
                  <a:t>We determined before that for the case </a:t>
                </a:r>
                <a14:m>
                  <m:oMath xmlns:m="http://schemas.openxmlformats.org/officeDocument/2006/math">
                    <m:sSup>
                      <m:sSupPr>
                        <m:ctrlPr>
                          <a:rPr lang="en-US" sz="1600" b="1" i="1" smtClean="0">
                            <a:latin typeface="Cambria Math" panose="02040503050406030204" pitchFamily="18" charset="0"/>
                          </a:rPr>
                        </m:ctrlPr>
                      </m:sSupPr>
                      <m:e>
                        <m:r>
                          <a:rPr lang="en-US" sz="1600" i="1">
                            <a:latin typeface="Cambria Math" panose="02040503050406030204" pitchFamily="18" charset="0"/>
                          </a:rPr>
                          <m:t>𝑦</m:t>
                        </m:r>
                      </m:e>
                      <m:sup>
                        <m:d>
                          <m:dPr>
                            <m:ctrlPr>
                              <a:rPr lang="en-US" sz="1600" i="1">
                                <a:latin typeface="Cambria Math" panose="02040503050406030204" pitchFamily="18" charset="0"/>
                              </a:rPr>
                            </m:ctrlPr>
                          </m:dPr>
                          <m:e>
                            <m:r>
                              <a:rPr lang="en-US" sz="1600" i="1">
                                <a:latin typeface="Cambria Math" panose="02040503050406030204" pitchFamily="18" charset="0"/>
                              </a:rPr>
                              <m:t>𝑖</m:t>
                            </m:r>
                          </m:e>
                        </m:d>
                      </m:sup>
                    </m:sSup>
                    <m:r>
                      <a:rPr lang="en-US" sz="1600" b="1" i="1">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−1,1</m:t>
                        </m:r>
                      </m:e>
                    </m:d>
                  </m:oMath>
                </a14:m>
                <a:br>
                  <a:rPr lang="en-US" sz="1800" dirty="0"/>
                </a:br>
                <a:r>
                  <a:rPr lang="en-US" sz="1800" dirty="0"/>
                  <a:t>one needs to solve the following problem:</a:t>
                </a:r>
              </a:p>
            </p:txBody>
          </p:sp>
        </mc:Choice>
        <mc:Fallback xmlns="">
          <p:sp>
            <p:nvSpPr>
              <p:cNvPr id="3" name="Content Placeholder 2">
                <a:extLst>
                  <a:ext uri="{FF2B5EF4-FFF2-40B4-BE49-F238E27FC236}">
                    <a16:creationId xmlns:a16="http://schemas.microsoft.com/office/drawing/2014/main" id="{2F2E1DF0-8BA5-49A2-ADE8-B68FCDDA0668}"/>
                  </a:ext>
                </a:extLst>
              </p:cNvPr>
              <p:cNvSpPr>
                <a:spLocks noGrp="1" noRot="1" noChangeAspect="1" noMove="1" noResize="1" noEditPoints="1" noAdjustHandles="1" noChangeArrowheads="1" noChangeShapeType="1" noTextEdit="1"/>
              </p:cNvSpPr>
              <p:nvPr>
                <p:ph sz="half" idx="1"/>
              </p:nvPr>
            </p:nvSpPr>
            <p:spPr>
              <a:xfrm>
                <a:off x="1097279" y="2071473"/>
                <a:ext cx="10113725" cy="3863560"/>
              </a:xfrm>
              <a:blipFill>
                <a:blip r:embed="rId2"/>
                <a:stretch>
                  <a:fillRect l="-482" t="-78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2BC6046-A752-D4CB-0F33-1EBAEF2D025E}"/>
              </a:ext>
            </a:extLst>
          </p:cNvPr>
          <p:cNvSpPr>
            <a:spLocks noGrp="1"/>
          </p:cNvSpPr>
          <p:nvPr>
            <p:ph type="sldNum" sz="quarter" idx="12"/>
          </p:nvPr>
        </p:nvSpPr>
        <p:spPr/>
        <p:txBody>
          <a:bodyPr/>
          <a:lstStyle/>
          <a:p>
            <a:fld id="{3A98EE3D-8CD1-4C3F-BD1C-C98C9596463C}" type="slidenum">
              <a:rPr lang="en-US" smtClean="0"/>
              <a:t>13</a:t>
            </a:fld>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97D4F8B-0E48-6029-7C99-266AC41CA776}"/>
                  </a:ext>
                </a:extLst>
              </p:cNvPr>
              <p:cNvSpPr txBox="1"/>
              <p:nvPr/>
            </p:nvSpPr>
            <p:spPr>
              <a:xfrm>
                <a:off x="2216195" y="2107660"/>
                <a:ext cx="4579015" cy="3126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Output</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1" i="1" smtClean="0">
                          <a:latin typeface="Cambria Math" panose="02040503050406030204" pitchFamily="18" charset="0"/>
                        </a:rPr>
                        <m:t>=</m:t>
                      </m:r>
                      <m:r>
                        <a:rPr lang="en-US" b="0" i="1" smtClean="0">
                          <a:latin typeface="Cambria Math" panose="02040503050406030204" pitchFamily="18" charset="0"/>
                        </a:rPr>
                        <m:t>𝐴</m:t>
                      </m:r>
                      <m:d>
                        <m:dPr>
                          <m:ctrlPr>
                            <a:rPr lang="en-US" b="1"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a:latin typeface="Cambria Math" panose="02040503050406030204" pitchFamily="18" charset="0"/>
                        </a:rPr>
                        <m:t>∈{0,1}</m:t>
                      </m:r>
                    </m:oMath>
                  </m:oMathPara>
                </a14:m>
                <a:endParaRPr lang="en-US" i="1" dirty="0"/>
              </a:p>
            </p:txBody>
          </p:sp>
        </mc:Choice>
        <mc:Fallback xmlns="">
          <p:sp>
            <p:nvSpPr>
              <p:cNvPr id="30" name="TextBox 29">
                <a:extLst>
                  <a:ext uri="{FF2B5EF4-FFF2-40B4-BE49-F238E27FC236}">
                    <a16:creationId xmlns:a16="http://schemas.microsoft.com/office/drawing/2014/main" id="{197D4F8B-0E48-6029-7C99-266AC41CA776}"/>
                  </a:ext>
                </a:extLst>
              </p:cNvPr>
              <p:cNvSpPr txBox="1">
                <a:spLocks noRot="1" noChangeAspect="1" noMove="1" noResize="1" noEditPoints="1" noAdjustHandles="1" noChangeArrowheads="1" noChangeShapeType="1" noTextEdit="1"/>
              </p:cNvSpPr>
              <p:nvPr/>
            </p:nvSpPr>
            <p:spPr>
              <a:xfrm>
                <a:off x="2216195" y="2107660"/>
                <a:ext cx="4579015" cy="312650"/>
              </a:xfrm>
              <a:prstGeom prst="rect">
                <a:avLst/>
              </a:prstGeom>
              <a:blipFill>
                <a:blip r:embed="rId3"/>
                <a:stretch>
                  <a:fillRect t="-15686" b="-2941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A1FA42-36A1-ED0F-6953-D7A6F902E6EE}"/>
                  </a:ext>
                </a:extLst>
              </p:cNvPr>
              <p:cNvSpPr txBox="1"/>
              <p:nvPr/>
            </p:nvSpPr>
            <p:spPr>
              <a:xfrm>
                <a:off x="1097279" y="3959780"/>
                <a:ext cx="3347640" cy="84722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a:latin typeface="Cambria Math" panose="02040503050406030204" pitchFamily="18" charset="0"/>
                                  <a:ea typeface="Cambria Math" panose="02040503050406030204" pitchFamily="18" charset="0"/>
                                </a:rPr>
                                <m:t>𝜽</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𝐵</m:t>
                              </m:r>
                              <m:d>
                                <m:dPr>
                                  <m:ctrlPr>
                                    <a:rPr lang="en-US" b="0"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e>
                          </m:nary>
                        </m:e>
                      </m:func>
                    </m:oMath>
                  </m:oMathPara>
                </a14:m>
                <a:endParaRPr lang="en-US" dirty="0"/>
              </a:p>
            </p:txBody>
          </p:sp>
        </mc:Choice>
        <mc:Fallback xmlns="">
          <p:sp>
            <p:nvSpPr>
              <p:cNvPr id="32" name="TextBox 31">
                <a:extLst>
                  <a:ext uri="{FF2B5EF4-FFF2-40B4-BE49-F238E27FC236}">
                    <a16:creationId xmlns:a16="http://schemas.microsoft.com/office/drawing/2014/main" id="{F4A1FA42-36A1-ED0F-6953-D7A6F902E6EE}"/>
                  </a:ext>
                </a:extLst>
              </p:cNvPr>
              <p:cNvSpPr txBox="1">
                <a:spLocks noRot="1" noChangeAspect="1" noMove="1" noResize="1" noEditPoints="1" noAdjustHandles="1" noChangeArrowheads="1" noChangeShapeType="1" noTextEdit="1"/>
              </p:cNvSpPr>
              <p:nvPr/>
            </p:nvSpPr>
            <p:spPr>
              <a:xfrm>
                <a:off x="1097279" y="3959780"/>
                <a:ext cx="3347640" cy="84722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16D2DC-B50F-F065-7481-BC8C710C0F55}"/>
                  </a:ext>
                </a:extLst>
              </p:cNvPr>
              <p:cNvSpPr txBox="1"/>
              <p:nvPr/>
            </p:nvSpPr>
            <p:spPr>
              <a:xfrm>
                <a:off x="1491307" y="5062086"/>
                <a:ext cx="2416979" cy="617861"/>
              </a:xfrm>
              <a:prstGeom prst="rect">
                <a:avLst/>
              </a:prstGeom>
              <a:noFill/>
            </p:spPr>
            <p:txBody>
              <a:bodyPr wrap="square" lIns="0" tIns="0" rIns="0" bIns="0" rtlCol="0">
                <a:spAutoFit/>
              </a:bodyPr>
              <a:lstStyle/>
              <a:p>
                <a:r>
                  <a:rPr lang="en-US" i="1" dirty="0">
                    <a:ea typeface="Cambria Math" panose="02040503050406030204" pitchFamily="18" charset="0"/>
                  </a:rPr>
                  <a:t>B</a:t>
                </a:r>
                <a14:m>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solidFill>
                                  <a:srgbClr val="FF0000"/>
                                </a:solidFill>
                                <a:latin typeface="Cambria Math" panose="02040503050406030204" pitchFamily="18" charset="0"/>
                              </a:rPr>
                              <m:t>&lt;</m:t>
                            </m:r>
                            <m:r>
                              <a:rPr lang="en-US" b="0" i="1" smtClean="0">
                                <a:latin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e>
                        </m:eqArr>
                      </m:e>
                    </m:d>
                  </m:oMath>
                </a14:m>
                <a:endParaRPr lang="en-US" i="1" dirty="0"/>
              </a:p>
            </p:txBody>
          </p:sp>
        </mc:Choice>
        <mc:Fallback xmlns="">
          <p:sp>
            <p:nvSpPr>
              <p:cNvPr id="33" name="TextBox 32">
                <a:extLst>
                  <a:ext uri="{FF2B5EF4-FFF2-40B4-BE49-F238E27FC236}">
                    <a16:creationId xmlns:a16="http://schemas.microsoft.com/office/drawing/2014/main" id="{8F16D2DC-B50F-F065-7481-BC8C710C0F55}"/>
                  </a:ext>
                </a:extLst>
              </p:cNvPr>
              <p:cNvSpPr txBox="1">
                <a:spLocks noRot="1" noChangeAspect="1" noMove="1" noResize="1" noEditPoints="1" noAdjustHandles="1" noChangeArrowheads="1" noChangeShapeType="1" noTextEdit="1"/>
              </p:cNvSpPr>
              <p:nvPr/>
            </p:nvSpPr>
            <p:spPr>
              <a:xfrm>
                <a:off x="1491307" y="5062086"/>
                <a:ext cx="2416979" cy="617861"/>
              </a:xfrm>
              <a:prstGeom prst="rect">
                <a:avLst/>
              </a:prstGeom>
              <a:blipFill>
                <a:blip r:embed="rId5"/>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4B0E91B-3E4C-1F1A-05C1-1AE3DE130E07}"/>
                  </a:ext>
                </a:extLst>
              </p:cNvPr>
              <p:cNvSpPr txBox="1"/>
              <p:nvPr/>
            </p:nvSpPr>
            <p:spPr>
              <a:xfrm>
                <a:off x="7558826" y="1955054"/>
                <a:ext cx="2416979" cy="617861"/>
              </a:xfrm>
              <a:prstGeom prst="rect">
                <a:avLst/>
              </a:prstGeom>
              <a:noFill/>
            </p:spPr>
            <p:txBody>
              <a:bodyPr wrap="square" lIns="0" tIns="0" rIns="0" bIns="0" rtlCol="0">
                <a:spAutoFit/>
              </a:bodyPr>
              <a:lstStyle/>
              <a:p>
                <a:r>
                  <a:rPr lang="en-US" i="1" dirty="0">
                    <a:ea typeface="Cambria Math" panose="02040503050406030204" pitchFamily="18" charset="0"/>
                  </a:rPr>
                  <a:t>A</a:t>
                </a:r>
                <a14:m>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m:rPr>
                                <m:nor/>
                              </m:rPr>
                              <a:rPr lang="en-US" b="0" i="0" smtClean="0">
                                <a:latin typeface="Cambria Math" panose="02040503050406030204" pitchFamily="18" charset="0"/>
                                <a:ea typeface="Cambria Math" panose="02040503050406030204" pitchFamily="18" charset="0"/>
                              </a:rPr>
                              <m:t>if</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if</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&lt;0</m:t>
                            </m:r>
                          </m:e>
                        </m:eqArr>
                      </m:e>
                    </m:d>
                  </m:oMath>
                </a14:m>
                <a:endParaRPr lang="en-US" i="1" dirty="0"/>
              </a:p>
            </p:txBody>
          </p:sp>
        </mc:Choice>
        <mc:Fallback xmlns="">
          <p:sp>
            <p:nvSpPr>
              <p:cNvPr id="34" name="TextBox 33">
                <a:extLst>
                  <a:ext uri="{FF2B5EF4-FFF2-40B4-BE49-F238E27FC236}">
                    <a16:creationId xmlns:a16="http://schemas.microsoft.com/office/drawing/2014/main" id="{54B0E91B-3E4C-1F1A-05C1-1AE3DE130E07}"/>
                  </a:ext>
                </a:extLst>
              </p:cNvPr>
              <p:cNvSpPr txBox="1">
                <a:spLocks noRot="1" noChangeAspect="1" noMove="1" noResize="1" noEditPoints="1" noAdjustHandles="1" noChangeArrowheads="1" noChangeShapeType="1" noTextEdit="1"/>
              </p:cNvSpPr>
              <p:nvPr/>
            </p:nvSpPr>
            <p:spPr>
              <a:xfrm>
                <a:off x="7558826" y="1955054"/>
                <a:ext cx="2416979" cy="617861"/>
              </a:xfrm>
              <a:prstGeom prst="rect">
                <a:avLst/>
              </a:prstGeom>
              <a:blipFill>
                <a:blip r:embed="rId6"/>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Arrow: Right 34">
                <a:extLst>
                  <a:ext uri="{FF2B5EF4-FFF2-40B4-BE49-F238E27FC236}">
                    <a16:creationId xmlns:a16="http://schemas.microsoft.com/office/drawing/2014/main" id="{6536BE25-FC7C-99E6-96AE-AF97ED8CB2B1}"/>
                  </a:ext>
                </a:extLst>
              </p:cNvPr>
              <p:cNvSpPr/>
              <p:nvPr/>
            </p:nvSpPr>
            <p:spPr>
              <a:xfrm>
                <a:off x="4607534" y="4036859"/>
                <a:ext cx="2205165" cy="1199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oMath>
                </a14:m>
                <a:r>
                  <a:rPr lang="en-US" dirty="0"/>
                  <a:t>= </a:t>
                </a:r>
                <a14:m>
                  <m:oMath xmlns:m="http://schemas.openxmlformats.org/officeDocument/2006/math">
                    <m:r>
                      <a:rPr lang="en-US" i="1">
                        <a:latin typeface="Cambria Math" panose="02040503050406030204" pitchFamily="18" charset="0"/>
                      </a:rPr>
                      <m:t>𝐴</m:t>
                    </m:r>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oMath>
                </a14:m>
                <a:endParaRPr lang="en-US" dirty="0"/>
              </a:p>
            </p:txBody>
          </p:sp>
        </mc:Choice>
        <mc:Fallback xmlns="">
          <p:sp>
            <p:nvSpPr>
              <p:cNvPr id="35" name="Arrow: Right 34">
                <a:extLst>
                  <a:ext uri="{FF2B5EF4-FFF2-40B4-BE49-F238E27FC236}">
                    <a16:creationId xmlns:a16="http://schemas.microsoft.com/office/drawing/2014/main" id="{6536BE25-FC7C-99E6-96AE-AF97ED8CB2B1}"/>
                  </a:ext>
                </a:extLst>
              </p:cNvPr>
              <p:cNvSpPr>
                <a:spLocks noRot="1" noChangeAspect="1" noMove="1" noResize="1" noEditPoints="1" noAdjustHandles="1" noChangeArrowheads="1" noChangeShapeType="1" noTextEdit="1"/>
              </p:cNvSpPr>
              <p:nvPr/>
            </p:nvSpPr>
            <p:spPr>
              <a:xfrm>
                <a:off x="4607534" y="4036859"/>
                <a:ext cx="2205165" cy="1199686"/>
              </a:xfrm>
              <a:prstGeom prst="rightArrow">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A68A2C8-2157-20E0-CDEE-E47AA8F3D8F1}"/>
                  </a:ext>
                </a:extLst>
              </p:cNvPr>
              <p:cNvSpPr txBox="1"/>
              <p:nvPr/>
            </p:nvSpPr>
            <p:spPr>
              <a:xfrm>
                <a:off x="6964258" y="3338006"/>
                <a:ext cx="4945994" cy="694036"/>
              </a:xfrm>
              <a:prstGeom prst="rect">
                <a:avLst/>
              </a:prstGeom>
            </p:spPr>
            <p:txBody>
              <a:bodyPr vert="horz" lIns="0" tIns="45720" rIns="0" bIns="45720" rtlCol="0">
                <a:noAutofit/>
              </a:bodyPr>
              <a:lstStyle>
                <a:lvl1pPr marL="91440" indent="-91440">
                  <a:lnSpc>
                    <a:spcPct val="110000"/>
                  </a:lnSpc>
                  <a:spcBef>
                    <a:spcPts val="1200"/>
                  </a:spcBef>
                  <a:spcAft>
                    <a:spcPts val="200"/>
                  </a:spcAft>
                  <a:buClr>
                    <a:schemeClr val="accent1"/>
                  </a:buClr>
                  <a:buSzPct val="100000"/>
                  <a:buFont typeface="Calibri" panose="020F0502020204030204" pitchFamily="34" charset="0"/>
                  <a:buChar char=" "/>
                  <a:defRPr i="1">
                    <a:solidFill>
                      <a:schemeClr val="tx1">
                        <a:lumMod val="75000"/>
                        <a:lumOff val="25000"/>
                      </a:schemeClr>
                    </a:solidFill>
                  </a:defRPr>
                </a:lvl1pPr>
                <a:lvl2pPr marL="384048" indent="-182880">
                  <a:lnSpc>
                    <a:spcPct val="100000"/>
                  </a:lnSpc>
                  <a:spcBef>
                    <a:spcPts val="200"/>
                  </a:spcBef>
                  <a:spcAft>
                    <a:spcPts val="400"/>
                  </a:spcAft>
                  <a:buClrTx/>
                  <a:buFont typeface="Calibri" pitchFamily="34" charset="0"/>
                  <a:buChar char="◦"/>
                  <a:defRPr sz="1700">
                    <a:solidFill>
                      <a:schemeClr val="tx1">
                        <a:lumMod val="75000"/>
                        <a:lumOff val="25000"/>
                      </a:schemeClr>
                    </a:solidFill>
                  </a:defRPr>
                </a:lvl2pPr>
                <a:lvl3pPr marL="56692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3pPr>
                <a:lvl4pPr marL="74980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4pPr>
                <a:lvl5pPr marL="93268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i="0" u="sng" dirty="0"/>
                  <a:t>For the Perceptron</a:t>
                </a:r>
                <a:r>
                  <a:rPr lang="en-US" i="0" dirty="0"/>
                  <a:t>, since both model outputs and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𝑦</m:t>
                        </m:r>
                      </m:e>
                      <m:sup>
                        <m:d>
                          <m:dPr>
                            <m:ctrlPr>
                              <a:rPr lang="en-US" i="1">
                                <a:latin typeface="Cambria Math" panose="02040503050406030204" pitchFamily="18" charset="0"/>
                              </a:rPr>
                            </m:ctrlPr>
                          </m:dPr>
                          <m:e>
                            <m:r>
                              <a:rPr lang="en-US">
                                <a:latin typeface="Cambria Math" panose="02040503050406030204" pitchFamily="18" charset="0"/>
                              </a:rPr>
                              <m:t>𝑖</m:t>
                            </m:r>
                          </m:e>
                        </m:d>
                      </m:sup>
                    </m:sSup>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0,1</m:t>
                        </m:r>
                      </m:e>
                    </m:d>
                  </m:oMath>
                </a14:m>
                <a:r>
                  <a:rPr lang="en-US" dirty="0"/>
                  <a:t> </a:t>
                </a:r>
                <a:r>
                  <a:rPr lang="en-US" i="0" dirty="0"/>
                  <a:t>this is identical to: </a:t>
                </a:r>
              </a:p>
              <a:p>
                <a:endParaRPr lang="en-US" i="0" dirty="0"/>
              </a:p>
              <a:p>
                <a:endParaRPr lang="en-US" i="0" dirty="0"/>
              </a:p>
              <a:p>
                <a:pPr marL="0" indent="0">
                  <a:buNone/>
                </a:pPr>
                <a:r>
                  <a:rPr lang="en-US" i="0" dirty="0"/>
                  <a:t>We use this sum as our loss function since it will be very easy to calculate.</a:t>
                </a:r>
              </a:p>
            </p:txBody>
          </p:sp>
        </mc:Choice>
        <mc:Fallback xmlns="">
          <p:sp>
            <p:nvSpPr>
              <p:cNvPr id="36" name="TextBox 35">
                <a:extLst>
                  <a:ext uri="{FF2B5EF4-FFF2-40B4-BE49-F238E27FC236}">
                    <a16:creationId xmlns:a16="http://schemas.microsoft.com/office/drawing/2014/main" id="{4A68A2C8-2157-20E0-CDEE-E47AA8F3D8F1}"/>
                  </a:ext>
                </a:extLst>
              </p:cNvPr>
              <p:cNvSpPr txBox="1">
                <a:spLocks noRot="1" noChangeAspect="1" noMove="1" noResize="1" noEditPoints="1" noAdjustHandles="1" noChangeArrowheads="1" noChangeShapeType="1" noTextEdit="1"/>
              </p:cNvSpPr>
              <p:nvPr/>
            </p:nvSpPr>
            <p:spPr>
              <a:xfrm>
                <a:off x="6964258" y="3338006"/>
                <a:ext cx="4945994" cy="694036"/>
              </a:xfrm>
              <a:prstGeom prst="rect">
                <a:avLst/>
              </a:prstGeom>
              <a:blipFill>
                <a:blip r:embed="rId8"/>
                <a:stretch>
                  <a:fillRect l="-2833" t="-4425" r="-3941" b="-2672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E7369E-564E-19B9-3AB8-D8DF5F9F2ED8}"/>
                  </a:ext>
                </a:extLst>
              </p:cNvPr>
              <p:cNvSpPr txBox="1"/>
              <p:nvPr/>
            </p:nvSpPr>
            <p:spPr>
              <a:xfrm>
                <a:off x="6936527" y="4194401"/>
                <a:ext cx="3347640" cy="84856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a:latin typeface="Cambria Math" panose="02040503050406030204" pitchFamily="18" charset="0"/>
                                  <a:ea typeface="Cambria Math" panose="02040503050406030204" pitchFamily="18" charset="0"/>
                                </a:rPr>
                                <m:t>𝜽</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r>
                                    <a:rPr lang="en-US" i="1">
                                      <a:latin typeface="Cambria Math" panose="02040503050406030204" pitchFamily="18" charset="0"/>
                                    </a:rPr>
                                    <m:t>𝐴</m:t>
                                  </m:r>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e>
                              </m:d>
                            </m:e>
                          </m:nary>
                        </m:e>
                      </m:func>
                    </m:oMath>
                  </m:oMathPara>
                </a14:m>
                <a:endParaRPr lang="en-US" dirty="0"/>
              </a:p>
            </p:txBody>
          </p:sp>
        </mc:Choice>
        <mc:Fallback xmlns="">
          <p:sp>
            <p:nvSpPr>
              <p:cNvPr id="37" name="TextBox 36">
                <a:extLst>
                  <a:ext uri="{FF2B5EF4-FFF2-40B4-BE49-F238E27FC236}">
                    <a16:creationId xmlns:a16="http://schemas.microsoft.com/office/drawing/2014/main" id="{4CE7369E-564E-19B9-3AB8-D8DF5F9F2ED8}"/>
                  </a:ext>
                </a:extLst>
              </p:cNvPr>
              <p:cNvSpPr txBox="1">
                <a:spLocks noRot="1" noChangeAspect="1" noMove="1" noResize="1" noEditPoints="1" noAdjustHandles="1" noChangeArrowheads="1" noChangeShapeType="1" noTextEdit="1"/>
              </p:cNvSpPr>
              <p:nvPr/>
            </p:nvSpPr>
            <p:spPr>
              <a:xfrm>
                <a:off x="6936527" y="4194401"/>
                <a:ext cx="3347640" cy="848566"/>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1058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3E2E-ADF8-455B-B85C-F5D79867D266}"/>
              </a:ext>
            </a:extLst>
          </p:cNvPr>
          <p:cNvSpPr>
            <a:spLocks noGrp="1"/>
          </p:cNvSpPr>
          <p:nvPr>
            <p:ph type="title"/>
          </p:nvPr>
        </p:nvSpPr>
        <p:spPr/>
        <p:txBody>
          <a:bodyPr/>
          <a:lstStyle/>
          <a:p>
            <a:r>
              <a:rPr lang="en-US" dirty="0"/>
              <a:t>Training Algorithm for the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2E1DF0-8BA5-49A2-ADE8-B68FCDDA0668}"/>
                  </a:ext>
                </a:extLst>
              </p:cNvPr>
              <p:cNvSpPr>
                <a:spLocks noGrp="1"/>
              </p:cNvSpPr>
              <p:nvPr>
                <p:ph sz="half" idx="1"/>
              </p:nvPr>
            </p:nvSpPr>
            <p:spPr>
              <a:xfrm>
                <a:off x="1097279" y="2005533"/>
                <a:ext cx="10113725" cy="3863560"/>
              </a:xfrm>
            </p:spPr>
            <p:txBody>
              <a:bodyPr>
                <a:noAutofit/>
              </a:bodyPr>
              <a:lstStyle/>
              <a:p>
                <a:r>
                  <a:rPr lang="en-US" sz="1800" i="1" dirty="0"/>
                  <a:t>Step 1: </a:t>
                </a:r>
                <a:r>
                  <a:rPr lang="en-US" sz="1800" dirty="0"/>
                  <a:t>Initialize the weights </a:t>
                </a:r>
                <a14:m>
                  <m:oMath xmlns:m="http://schemas.openxmlformats.org/officeDocument/2006/math">
                    <m:r>
                      <a:rPr lang="en-US" sz="1800" b="1" i="1">
                        <a:latin typeface="Cambria Math" panose="02040503050406030204" pitchFamily="18" charset="0"/>
                        <a:ea typeface="Cambria Math" panose="02040503050406030204" pitchFamily="18" charset="0"/>
                      </a:rPr>
                      <m:t>𝒘</m:t>
                    </m:r>
                  </m:oMath>
                </a14:m>
                <a:r>
                  <a:rPr lang="en-US" sz="1800" dirty="0"/>
                  <a:t> to 0 or a random number (should be small); in </a:t>
                </a:r>
                <a:r>
                  <a:rPr lang="en-US" sz="1800" dirty="0" err="1"/>
                  <a:t>Colab</a:t>
                </a:r>
                <a:r>
                  <a:rPr lang="en-US" sz="1800" dirty="0"/>
                  <a:t> we use 0; be mindful that we have m+1 weights (the constant / bias), so also initialize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oMath>
                </a14:m>
                <a:endParaRPr lang="en-US" sz="1800" dirty="0"/>
              </a:p>
              <a:p>
                <a:r>
                  <a:rPr lang="en-US" sz="1800" i="1" dirty="0"/>
                  <a:t>Step 2: </a:t>
                </a:r>
                <a:r>
                  <a:rPr lang="en-US" sz="1800" dirty="0"/>
                  <a:t>For each data point </a:t>
                </a:r>
                <a14:m>
                  <m:oMath xmlns:m="http://schemas.openxmlformats.org/officeDocument/2006/math">
                    <m:d>
                      <m:dPr>
                        <m:ctrlPr>
                          <a:rPr lang="en-US" sz="1800" b="1" i="1" smtClean="0">
                            <a:latin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panose="02040503050406030204" pitchFamily="18" charset="0"/>
                              </a:rPr>
                              <m:t>(</m:t>
                            </m:r>
                            <m:r>
                              <a:rPr lang="en-US" sz="1800" b="1" i="1">
                                <a:latin typeface="Cambria Math" panose="02040503050406030204" pitchFamily="18" charset="0"/>
                              </a:rPr>
                              <m:t>𝒙</m:t>
                            </m:r>
                          </m:e>
                          <m:sup>
                            <m:r>
                              <a:rPr lang="en-US" sz="1800" b="1" i="1">
                                <a:latin typeface="Cambria Math" panose="02040503050406030204" pitchFamily="18" charset="0"/>
                              </a:rPr>
                              <m:t>(</m:t>
                            </m:r>
                            <m:r>
                              <a:rPr lang="en-US" sz="1800" i="1">
                                <a:latin typeface="Cambria Math" panose="02040503050406030204" pitchFamily="18" charset="0"/>
                              </a:rPr>
                              <m:t>𝑖</m:t>
                            </m:r>
                            <m:r>
                              <a:rPr lang="en-US" sz="1800" b="1" i="1">
                                <a:latin typeface="Cambria Math" panose="02040503050406030204" pitchFamily="18" charset="0"/>
                              </a:rPr>
                              <m:t>)</m:t>
                            </m:r>
                          </m:sup>
                        </m:sSup>
                        <m:r>
                          <a:rPr lang="en-US" sz="1800" b="1" i="1">
                            <a:latin typeface="Cambria Math" panose="02040503050406030204" pitchFamily="18" charset="0"/>
                          </a:rPr>
                          <m:t>,</m:t>
                        </m:r>
                        <m:sSup>
                          <m:sSupPr>
                            <m:ctrlPr>
                              <a:rPr lang="en-US" sz="1800" b="1" i="1">
                                <a:latin typeface="Cambria Math" panose="02040503050406030204" pitchFamily="18" charset="0"/>
                              </a:rPr>
                            </m:ctrlPr>
                          </m:sSupPr>
                          <m:e>
                            <m:r>
                              <a:rPr lang="en-US" sz="1800" b="0" i="1">
                                <a:latin typeface="Cambria Math" panose="02040503050406030204" pitchFamily="18" charset="0"/>
                              </a:rPr>
                              <m:t>𝑦</m:t>
                            </m:r>
                          </m:e>
                          <m:sup>
                            <m:r>
                              <a:rPr lang="en-US" sz="1800" b="1" i="1">
                                <a:latin typeface="Cambria Math" panose="02040503050406030204" pitchFamily="18" charset="0"/>
                              </a:rPr>
                              <m:t>(</m:t>
                            </m:r>
                            <m:r>
                              <a:rPr lang="en-US" sz="1800" i="1">
                                <a:latin typeface="Cambria Math" panose="02040503050406030204" pitchFamily="18" charset="0"/>
                              </a:rPr>
                              <m:t>𝑖</m:t>
                            </m:r>
                            <m:r>
                              <a:rPr lang="en-US" sz="1800" b="1" i="1">
                                <a:latin typeface="Cambria Math" panose="02040503050406030204" pitchFamily="18" charset="0"/>
                              </a:rPr>
                              <m:t>)</m:t>
                            </m:r>
                          </m:sup>
                        </m:sSup>
                      </m:e>
                    </m:d>
                  </m:oMath>
                </a14:m>
                <a:r>
                  <a:rPr lang="en-US" sz="1800" dirty="0"/>
                  <a:t> perform these steps: </a:t>
                </a:r>
              </a:p>
              <a:p>
                <a:pPr marL="909828" lvl="3" indent="-342900">
                  <a:buAutoNum type="arabicPeriod"/>
                </a:pPr>
                <a:r>
                  <a:rPr lang="en-US" sz="1800" dirty="0"/>
                  <a:t>Calculate the output </a:t>
                </a:r>
                <a14:m>
                  <m:oMath xmlns:m="http://schemas.openxmlformats.org/officeDocument/2006/math">
                    <m:sSup>
                      <m:sSupPr>
                        <m:ctrlPr>
                          <a:rPr lang="en-US" sz="1800" b="0" i="1" smtClean="0">
                            <a:latin typeface="Cambria Math" panose="02040503050406030204" pitchFamily="18" charset="0"/>
                          </a:rPr>
                        </m:ctrlPr>
                      </m:sSup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𝐴</m:t>
                    </m:r>
                    <m:d>
                      <m:dPr>
                        <m:ctrlPr>
                          <a:rPr lang="en-US" sz="1800" b="1" i="1" smtClean="0">
                            <a:latin typeface="Cambria Math" panose="02040503050406030204" pitchFamily="18" charset="0"/>
                            <a:ea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panose="02040503050406030204" pitchFamily="18" charset="0"/>
                              </a:rPr>
                              <m:t>𝒙</m:t>
                            </m:r>
                          </m:e>
                          <m:sup>
                            <m:r>
                              <a:rPr lang="en-US" sz="1800" b="1" i="1">
                                <a:latin typeface="Cambria Math" panose="02040503050406030204" pitchFamily="18" charset="0"/>
                              </a:rPr>
                              <m:t>(</m:t>
                            </m:r>
                            <m:r>
                              <a:rPr lang="en-US" sz="1800" i="1">
                                <a:latin typeface="Cambria Math" panose="02040503050406030204" pitchFamily="18" charset="0"/>
                              </a:rPr>
                              <m:t>𝑖</m:t>
                            </m:r>
                            <m:r>
                              <a:rPr lang="en-US" sz="1800" b="1"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𝒘</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e>
                    </m:d>
                    <m:r>
                      <a:rPr lang="en-US" sz="1800" b="1" i="1" smtClean="0">
                        <a:latin typeface="Cambria Math" panose="02040503050406030204" pitchFamily="18" charset="0"/>
                      </a:rPr>
                      <m:t>=</m:t>
                    </m:r>
                    <m:r>
                      <a:rPr lang="en-US" sz="1800" b="0" i="1" smtClean="0">
                        <a:latin typeface="Cambria Math" panose="02040503050406030204" pitchFamily="18" charset="0"/>
                      </a:rPr>
                      <m:t>𝐴</m:t>
                    </m:r>
                    <m:d>
                      <m:dPr>
                        <m:ctrlPr>
                          <a:rPr lang="en-US" sz="1800" b="1" i="1" smtClean="0">
                            <a:latin typeface="Cambria Math" panose="02040503050406030204" pitchFamily="18" charset="0"/>
                          </a:rPr>
                        </m:ctrlPr>
                      </m:dPr>
                      <m:e>
                        <m:nary>
                          <m:naryPr>
                            <m:chr m:val="∑"/>
                            <m:ctrlPr>
                              <a:rPr lang="en-US" sz="1800" i="1">
                                <a:solidFill>
                                  <a:schemeClr val="tx1"/>
                                </a:solidFill>
                                <a:latin typeface="Cambria Math" panose="02040503050406030204" pitchFamily="18" charset="0"/>
                              </a:rPr>
                            </m:ctrlPr>
                          </m:naryPr>
                          <m:sub>
                            <m:r>
                              <m:rPr>
                                <m:brk m:alnAt="23"/>
                              </m:rP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=1</m:t>
                            </m:r>
                          </m:sub>
                          <m:sup>
                            <m:r>
                              <a:rPr lang="en-US" sz="1800" i="1">
                                <a:solidFill>
                                  <a:schemeClr val="tx1"/>
                                </a:solidFill>
                                <a:latin typeface="Cambria Math" panose="02040503050406030204" pitchFamily="18" charset="0"/>
                              </a:rPr>
                              <m:t>𝑚</m:t>
                            </m:r>
                          </m:sup>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𝑗</m:t>
                                </m:r>
                              </m:sub>
                            </m:sSub>
                            <m:sSubSup>
                              <m:sSubSupPr>
                                <m:ctrlPr>
                                  <a:rPr lang="en-US" sz="1800" i="1">
                                    <a:solidFill>
                                      <a:schemeClr val="tx1"/>
                                    </a:solidFill>
                                    <a:latin typeface="Cambria Math" panose="02040503050406030204" pitchFamily="18" charset="0"/>
                                  </a:rPr>
                                </m:ctrlPr>
                              </m:sSubSup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𝑗</m:t>
                                </m:r>
                              </m:sub>
                              <m:sup>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sup>
                            </m:sSubSup>
                          </m:e>
                        </m:nary>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𝑤</m:t>
                            </m:r>
                          </m:e>
                          <m:sub>
                            <m:r>
                              <a:rPr lang="en-US" sz="1800" i="1">
                                <a:solidFill>
                                  <a:schemeClr val="tx1"/>
                                </a:solidFill>
                                <a:latin typeface="Cambria Math" panose="02040503050406030204" pitchFamily="18" charset="0"/>
                              </a:rPr>
                              <m:t>0</m:t>
                            </m:r>
                          </m:sub>
                        </m:sSub>
                      </m:e>
                    </m:d>
                  </m:oMath>
                </a14:m>
                <a:endParaRPr lang="en-US" sz="1800" dirty="0"/>
              </a:p>
              <a:p>
                <a:pPr marL="909828" lvl="3" indent="-342900">
                  <a:buAutoNum type="arabicPeriod"/>
                </a:pPr>
                <a:r>
                  <a:rPr lang="en-US" sz="1800" dirty="0"/>
                  <a:t>Update the weights for all </a:t>
                </a:r>
                <a14:m>
                  <m:oMath xmlns:m="http://schemas.openxmlformats.org/officeDocument/2006/math">
                    <m:r>
                      <a:rPr lang="en-US" sz="1800" i="1" smtClean="0">
                        <a:latin typeface="Cambria Math" panose="02040503050406030204" pitchFamily="18" charset="0"/>
                      </a:rPr>
                      <m:t>𝑗</m:t>
                    </m:r>
                    <m:r>
                      <a:rPr lang="en-US" sz="1800" b="0" i="1" smtClean="0">
                        <a:latin typeface="Cambria Math" panose="02040503050406030204" pitchFamily="18" charset="0"/>
                      </a:rPr>
                      <m:t>=1,…,</m:t>
                    </m:r>
                    <m:r>
                      <a:rPr lang="en-US" sz="1800" b="0" i="1" smtClean="0">
                        <a:latin typeface="Cambria Math" panose="02040503050406030204" pitchFamily="18" charset="0"/>
                      </a:rPr>
                      <m:t>𝑚</m:t>
                    </m:r>
                    <m:r>
                      <a:rPr lang="en-US" sz="1800" b="0" i="1" smtClean="0">
                        <a:latin typeface="Cambria Math" panose="02040503050406030204" pitchFamily="18" charset="0"/>
                      </a:rPr>
                      <m:t> </m:t>
                    </m:r>
                  </m:oMath>
                </a14:m>
                <a:r>
                  <a:rPr lang="en-US" sz="1800" dirty="0"/>
                  <a:t>: </a:t>
                </a:r>
              </a:p>
              <a:p>
                <a:pPr marL="909828" lvl="3" indent="-342900">
                  <a:buAutoNum type="arabicPeriod"/>
                </a:pPr>
                <a:endParaRPr lang="en-US" sz="1800" dirty="0"/>
              </a:p>
              <a:p>
                <a:pPr marL="909828" lvl="3" indent="-342900">
                  <a:buAutoNum type="arabicPeriod"/>
                </a:pPr>
                <a:endParaRPr lang="en-US" sz="1800" dirty="0"/>
              </a:p>
              <a:p>
                <a:pPr marL="566928" lvl="3" indent="0">
                  <a:buNone/>
                </a:pPr>
                <a:r>
                  <a:rPr lang="en-US" sz="1800" dirty="0"/>
                  <a:t>	</a:t>
                </a:r>
                <a:r>
                  <a:rPr lang="en-US" sz="1800" b="0" dirty="0"/>
                  <a:t> </a:t>
                </a:r>
                <a14:m>
                  <m:oMath xmlns:m="http://schemas.openxmlformats.org/officeDocument/2006/math">
                    <m:r>
                      <a:rPr lang="en-US" sz="1800" b="0" i="0"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𝐿𝑅</m:t>
                    </m:r>
                    <m:r>
                      <a:rPr lang="en-US" sz="1800" b="0" i="1" smtClean="0">
                        <a:latin typeface="Cambria Math" panose="02040503050406030204" pitchFamily="18" charset="0"/>
                        <a:ea typeface="Cambria Math" panose="02040503050406030204" pitchFamily="18" charset="0"/>
                      </a:rPr>
                      <m:t>≤1</m:t>
                    </m:r>
                  </m:oMath>
                </a14:m>
                <a:r>
                  <a:rPr lang="en-US" sz="1800" dirty="0"/>
                  <a:t> is the </a:t>
                </a:r>
                <a:r>
                  <a:rPr lang="en-US" sz="1800" b="1" dirty="0"/>
                  <a:t>Learning Rate</a:t>
                </a:r>
                <a:r>
                  <a:rPr lang="en-US" sz="1800" dirty="0"/>
                  <a:t>. </a:t>
                </a:r>
              </a:p>
              <a:p>
                <a:pPr marL="201168" lvl="1" indent="0">
                  <a:buNone/>
                </a:pPr>
                <a:r>
                  <a:rPr lang="en-US" sz="1800" i="1" dirty="0"/>
                  <a:t>Step 3: </a:t>
                </a:r>
                <a:r>
                  <a:rPr lang="en-US" sz="1800" dirty="0"/>
                  <a:t>Now repeat Step 2 a certain number of times (called </a:t>
                </a:r>
                <a:r>
                  <a:rPr lang="en-US" sz="1800" b="1" dirty="0"/>
                  <a:t>Epochs</a:t>
                </a:r>
                <a:r>
                  <a:rPr lang="en-US" sz="1800" dirty="0"/>
                  <a:t>) or until the error</a:t>
                </a:r>
              </a:p>
              <a:p>
                <a:pPr marL="201168" lvl="1" indent="0">
                  <a:buNone/>
                </a:pPr>
                <a:r>
                  <a:rPr lang="en-US" sz="1800" dirty="0"/>
                  <a:t> </a:t>
                </a:r>
                <a14:m>
                  <m:oMath xmlns:m="http://schemas.openxmlformats.org/officeDocument/2006/math">
                    <m:nary>
                      <m:naryPr>
                        <m:chr m:val="∑"/>
                        <m:ctrlPr>
                          <a:rPr lang="en-US" sz="180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𝑛</m:t>
                        </m:r>
                      </m:sup>
                      <m:e>
                        <m:d>
                          <m:dPr>
                            <m:begChr m:val="|"/>
                            <m:endChr m:val="|"/>
                            <m:ctrlPr>
                              <a:rPr lang="en-US" sz="1800" b="0" i="1" smtClean="0">
                                <a:latin typeface="Cambria Math" panose="02040503050406030204" pitchFamily="18" charset="0"/>
                                <a:ea typeface="Cambria Math" panose="02040503050406030204" pitchFamily="18" charset="0"/>
                              </a:rPr>
                            </m:ctrlPr>
                          </m:dPr>
                          <m:e>
                            <m:sSup>
                              <m:sSupPr>
                                <m:ctrlPr>
                                  <a:rPr lang="en-US" sz="1800" b="1" i="1">
                                    <a:latin typeface="Cambria Math" panose="02040503050406030204" pitchFamily="18" charset="0"/>
                                  </a:rPr>
                                </m:ctrlPr>
                              </m:sSupPr>
                              <m:e>
                                <m:r>
                                  <a:rPr lang="en-US" sz="1800" i="1">
                                    <a:latin typeface="Cambria Math" panose="02040503050406030204" pitchFamily="18" charset="0"/>
                                  </a:rPr>
                                  <m:t>𝑦</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r>
                              <a:rPr lang="en-US" sz="1800" b="0" i="1" smtClean="0">
                                <a:latin typeface="Cambria Math" panose="02040503050406030204" pitchFamily="18" charset="0"/>
                              </a:rPr>
                              <m:t>−</m:t>
                            </m:r>
                            <m:r>
                              <a:rPr lang="en-US" sz="1800" i="1">
                                <a:latin typeface="Cambria Math" panose="02040503050406030204" pitchFamily="18" charset="0"/>
                              </a:rPr>
                              <m:t>𝐴</m:t>
                            </m:r>
                            <m:d>
                              <m:dPr>
                                <m:ctrlPr>
                                  <a:rPr lang="en-US" sz="1800" b="1" i="1">
                                    <a:latin typeface="Cambria Math" panose="02040503050406030204" pitchFamily="18" charset="0"/>
                                    <a:ea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panose="02040503050406030204" pitchFamily="18" charset="0"/>
                                      </a:rPr>
                                      <m:t>𝒙</m:t>
                                    </m:r>
                                  </m:e>
                                  <m:sup>
                                    <m:r>
                                      <a:rPr lang="en-US" sz="1800" b="1" i="1">
                                        <a:latin typeface="Cambria Math" panose="02040503050406030204" pitchFamily="18" charset="0"/>
                                      </a:rPr>
                                      <m:t>(</m:t>
                                    </m:r>
                                    <m:r>
                                      <a:rPr lang="en-US" sz="1800" i="1">
                                        <a:latin typeface="Cambria Math" panose="02040503050406030204" pitchFamily="18" charset="0"/>
                                      </a:rPr>
                                      <m:t>𝑖</m:t>
                                    </m:r>
                                    <m:r>
                                      <a:rPr lang="en-US" sz="1800" b="1" i="1">
                                        <a:latin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𝒘</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e>
                            </m:d>
                          </m:e>
                        </m:d>
                      </m:e>
                    </m:nary>
                  </m:oMath>
                </a14:m>
                <a:r>
                  <a:rPr lang="en-US" sz="1800" dirty="0"/>
                  <a:t> is small enough (specified parameter)  </a:t>
                </a:r>
              </a:p>
            </p:txBody>
          </p:sp>
        </mc:Choice>
        <mc:Fallback xmlns="">
          <p:sp>
            <p:nvSpPr>
              <p:cNvPr id="3" name="Content Placeholder 2">
                <a:extLst>
                  <a:ext uri="{FF2B5EF4-FFF2-40B4-BE49-F238E27FC236}">
                    <a16:creationId xmlns:a16="http://schemas.microsoft.com/office/drawing/2014/main" id="{2F2E1DF0-8BA5-49A2-ADE8-B68FCDDA0668}"/>
                  </a:ext>
                </a:extLst>
              </p:cNvPr>
              <p:cNvSpPr>
                <a:spLocks noGrp="1" noRot="1" noChangeAspect="1" noMove="1" noResize="1" noEditPoints="1" noAdjustHandles="1" noChangeArrowheads="1" noChangeShapeType="1" noTextEdit="1"/>
              </p:cNvSpPr>
              <p:nvPr>
                <p:ph sz="half" idx="1"/>
              </p:nvPr>
            </p:nvSpPr>
            <p:spPr>
              <a:xfrm>
                <a:off x="1097279" y="2005533"/>
                <a:ext cx="10113725" cy="3863560"/>
              </a:xfrm>
              <a:blipFill>
                <a:blip r:embed="rId2"/>
                <a:stretch>
                  <a:fillRect l="-1506" t="-327" b="-1732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2BC6046-A752-D4CB-0F33-1EBAEF2D025E}"/>
              </a:ext>
            </a:extLst>
          </p:cNvPr>
          <p:cNvSpPr>
            <a:spLocks noGrp="1"/>
          </p:cNvSpPr>
          <p:nvPr>
            <p:ph type="sldNum" sz="quarter" idx="12"/>
          </p:nvPr>
        </p:nvSpPr>
        <p:spPr/>
        <p:txBody>
          <a:bodyPr/>
          <a:lstStyle/>
          <a:p>
            <a:fld id="{3A98EE3D-8CD1-4C3F-BD1C-C98C9596463C}" type="slidenum">
              <a:rPr lang="en-US" smtClean="0"/>
              <a:t>14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19710-85A9-393C-2E86-2087F98CCAB5}"/>
                  </a:ext>
                </a:extLst>
              </p:cNvPr>
              <p:cNvSpPr txBox="1"/>
              <p:nvPr/>
            </p:nvSpPr>
            <p:spPr>
              <a:xfrm>
                <a:off x="4047564" y="4188934"/>
                <a:ext cx="6097280" cy="476221"/>
              </a:xfrm>
              <a:prstGeom prst="rect">
                <a:avLst/>
              </a:prstGeom>
              <a:noFill/>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rPr>
                      <m:t>𝐿𝑅</m:t>
                    </m:r>
                    <m:d>
                      <m:dPr>
                        <m:ctrlPr>
                          <a:rPr lang="en-US" b="0" i="1" smtClean="0">
                            <a:latin typeface="Cambria Math" panose="02040503050406030204" pitchFamily="18" charset="0"/>
                          </a:rPr>
                        </m:ctrlPr>
                      </m:dPr>
                      <m:e>
                        <m:sSup>
                          <m:sSupPr>
                            <m:ctrlPr>
                              <a:rPr lang="en-US" b="1"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d>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a14:m>
                <a:endParaRPr lang="en-US" dirty="0"/>
              </a:p>
            </p:txBody>
          </p:sp>
        </mc:Choice>
        <mc:Fallback xmlns="">
          <p:sp>
            <p:nvSpPr>
              <p:cNvPr id="6" name="TextBox 5">
                <a:extLst>
                  <a:ext uri="{FF2B5EF4-FFF2-40B4-BE49-F238E27FC236}">
                    <a16:creationId xmlns:a16="http://schemas.microsoft.com/office/drawing/2014/main" id="{51919710-85A9-393C-2E86-2087F98CCAB5}"/>
                  </a:ext>
                </a:extLst>
              </p:cNvPr>
              <p:cNvSpPr txBox="1">
                <a:spLocks noRot="1" noChangeAspect="1" noMove="1" noResize="1" noEditPoints="1" noAdjustHandles="1" noChangeArrowheads="1" noChangeShapeType="1" noTextEdit="1"/>
              </p:cNvSpPr>
              <p:nvPr/>
            </p:nvSpPr>
            <p:spPr>
              <a:xfrm>
                <a:off x="4047564" y="4188934"/>
                <a:ext cx="6097280" cy="476221"/>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7065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lstStyle/>
          <a:p>
            <a:r>
              <a:rPr lang="en-US" dirty="0"/>
              <a:t>Training Convergence</a:t>
            </a:r>
            <a:br>
              <a:rPr lang="en-US" dirty="0"/>
            </a:br>
            <a:r>
              <a:rPr lang="en-US" dirty="0"/>
              <a:t>Perceptron as a Linear Classifier</a:t>
            </a:r>
          </a:p>
        </p:txBody>
      </p:sp>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14" name="Content Placeholder 2">
            <a:extLst>
              <a:ext uri="{FF2B5EF4-FFF2-40B4-BE49-F238E27FC236}">
                <a16:creationId xmlns:a16="http://schemas.microsoft.com/office/drawing/2014/main" id="{6EA5D195-AFE8-7DC3-4749-56E8B1BE3AB3}"/>
              </a:ext>
            </a:extLst>
          </p:cNvPr>
          <p:cNvSpPr>
            <a:spLocks noGrp="1"/>
          </p:cNvSpPr>
          <p:nvPr>
            <p:ph sz="half" idx="1"/>
          </p:nvPr>
        </p:nvSpPr>
        <p:spPr>
          <a:xfrm>
            <a:off x="1097279" y="2005533"/>
            <a:ext cx="10113725" cy="3863560"/>
          </a:xfrm>
        </p:spPr>
        <p:txBody>
          <a:bodyPr>
            <a:noAutofit/>
          </a:bodyPr>
          <a:lstStyle/>
          <a:p>
            <a:r>
              <a:rPr lang="en-US" sz="1800" dirty="0"/>
              <a:t>The Perceptron can classify any data set that can be linearly classified. A </a:t>
            </a:r>
            <a:r>
              <a:rPr lang="en-US" sz="1800" b="1" dirty="0"/>
              <a:t>Linear Classifier </a:t>
            </a:r>
            <a:r>
              <a:rPr lang="en-US" sz="1800" dirty="0"/>
              <a:t>linear splits a high-dimensional input space with a hyperplane in the sense that all points on one side of the hyperplane are classified as in Category A and the other points are classified in Category B. An example data set is </a:t>
            </a:r>
          </a:p>
        </p:txBody>
      </p:sp>
      <p:pic>
        <p:nvPicPr>
          <p:cNvPr id="15" name="Google Shape;128;p5">
            <a:extLst>
              <a:ext uri="{FF2B5EF4-FFF2-40B4-BE49-F238E27FC236}">
                <a16:creationId xmlns:a16="http://schemas.microsoft.com/office/drawing/2014/main" id="{61DF1BAE-1EDD-6D55-0365-0E1916783C15}"/>
              </a:ext>
            </a:extLst>
          </p:cNvPr>
          <p:cNvPicPr preferRelativeResize="0"/>
          <p:nvPr/>
        </p:nvPicPr>
        <p:blipFill rotWithShape="1">
          <a:blip r:embed="rId2">
            <a:alphaModFix/>
          </a:blip>
          <a:srcRect/>
          <a:stretch/>
        </p:blipFill>
        <p:spPr>
          <a:xfrm>
            <a:off x="2343315" y="3007537"/>
            <a:ext cx="2409376" cy="3068620"/>
          </a:xfrm>
          <a:prstGeom prst="rect">
            <a:avLst/>
          </a:prstGeom>
          <a:noFill/>
          <a:ln>
            <a:noFill/>
          </a:ln>
          <a:effectLst>
            <a:outerShdw blurRad="50800" dist="38100" dir="2700000" algn="tl" rotWithShape="0">
              <a:srgbClr val="000000">
                <a:alpha val="40000"/>
              </a:srgbClr>
            </a:outerShdw>
          </a:effectLst>
        </p:spPr>
      </p:pic>
      <p:pic>
        <p:nvPicPr>
          <p:cNvPr id="16" name="Google Shape;130;p5">
            <a:extLst>
              <a:ext uri="{FF2B5EF4-FFF2-40B4-BE49-F238E27FC236}">
                <a16:creationId xmlns:a16="http://schemas.microsoft.com/office/drawing/2014/main" id="{06F78D92-9EFA-EDB3-EEF8-B66D8F8C2924}"/>
              </a:ext>
            </a:extLst>
          </p:cNvPr>
          <p:cNvPicPr preferRelativeResize="0"/>
          <p:nvPr/>
        </p:nvPicPr>
        <p:blipFill rotWithShape="1">
          <a:blip r:embed="rId3">
            <a:alphaModFix/>
          </a:blip>
          <a:srcRect/>
          <a:stretch/>
        </p:blipFill>
        <p:spPr>
          <a:xfrm>
            <a:off x="7050336" y="3874375"/>
            <a:ext cx="1619633" cy="2262891"/>
          </a:xfrm>
          <a:prstGeom prst="rect">
            <a:avLst/>
          </a:prstGeom>
          <a:noFill/>
          <a:ln>
            <a:noFill/>
          </a:ln>
          <a:effectLst>
            <a:outerShdw blurRad="50800" dist="38100" dir="2700000" algn="tl" rotWithShape="0">
              <a:srgbClr val="000000">
                <a:alpha val="40000"/>
              </a:srgbClr>
            </a:outerShdw>
          </a:effectLst>
        </p:spPr>
      </p:pic>
      <p:pic>
        <p:nvPicPr>
          <p:cNvPr id="17" name="Google Shape;131;p5">
            <a:extLst>
              <a:ext uri="{FF2B5EF4-FFF2-40B4-BE49-F238E27FC236}">
                <a16:creationId xmlns:a16="http://schemas.microsoft.com/office/drawing/2014/main" id="{3CBC9B90-C494-3EEC-5BA3-90B81EA4DAAE}"/>
              </a:ext>
            </a:extLst>
          </p:cNvPr>
          <p:cNvPicPr preferRelativeResize="0"/>
          <p:nvPr/>
        </p:nvPicPr>
        <p:blipFill rotWithShape="1">
          <a:blip r:embed="rId4">
            <a:alphaModFix/>
          </a:blip>
          <a:srcRect/>
          <a:stretch/>
        </p:blipFill>
        <p:spPr>
          <a:xfrm>
            <a:off x="9287338" y="3858378"/>
            <a:ext cx="1706244" cy="2278888"/>
          </a:xfrm>
          <a:prstGeom prst="rect">
            <a:avLst/>
          </a:prstGeom>
          <a:noFill/>
          <a:ln>
            <a:noFill/>
          </a:ln>
          <a:effectLst>
            <a:outerShdw blurRad="50800" dist="38100" dir="2700000" algn="tl" rotWithShape="0">
              <a:srgbClr val="000000">
                <a:alpha val="40000"/>
              </a:srgbClr>
            </a:outerShdw>
          </a:effectLst>
        </p:spPr>
      </p:pic>
      <p:sp>
        <p:nvSpPr>
          <p:cNvPr id="19" name="TextBox 18">
            <a:extLst>
              <a:ext uri="{FF2B5EF4-FFF2-40B4-BE49-F238E27FC236}">
                <a16:creationId xmlns:a16="http://schemas.microsoft.com/office/drawing/2014/main" id="{9387E464-B734-FC57-E13A-DF3DDE2A7B69}"/>
              </a:ext>
            </a:extLst>
          </p:cNvPr>
          <p:cNvSpPr txBox="1"/>
          <p:nvPr/>
        </p:nvSpPr>
        <p:spPr>
          <a:xfrm>
            <a:off x="5387697" y="3085914"/>
            <a:ext cx="6097280" cy="646331"/>
          </a:xfrm>
          <a:prstGeom prst="rect">
            <a:avLst/>
          </a:prstGeom>
          <a:noFill/>
        </p:spPr>
        <p:txBody>
          <a:bodyPr wrap="square">
            <a:spAutoFit/>
          </a:bodyPr>
          <a:lstStyle/>
          <a:p>
            <a:r>
              <a:rPr lang="en-US" sz="1800" dirty="0"/>
              <a:t>We will encounter non-linearly classifiable data sets, which we’ll see cannot be separated by a Perceptron. For example: </a:t>
            </a:r>
          </a:p>
        </p:txBody>
      </p:sp>
    </p:spTree>
    <p:extLst>
      <p:ext uri="{BB962C8B-B14F-4D97-AF65-F5344CB8AC3E}">
        <p14:creationId xmlns:p14="http://schemas.microsoft.com/office/powerpoint/2010/main" val="276506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6080-3CED-200E-7D27-8EC12447A5A3}"/>
              </a:ext>
            </a:extLst>
          </p:cNvPr>
          <p:cNvSpPr>
            <a:spLocks noGrp="1"/>
          </p:cNvSpPr>
          <p:nvPr>
            <p:ph type="title"/>
          </p:nvPr>
        </p:nvSpPr>
        <p:spPr/>
        <p:txBody>
          <a:bodyPr/>
          <a:lstStyle/>
          <a:p>
            <a:r>
              <a:rPr lang="en-US" dirty="0"/>
              <a:t>Perceptron Demo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9EC032-DAC4-9C81-0E60-225791FEF72A}"/>
                  </a:ext>
                </a:extLst>
              </p:cNvPr>
              <p:cNvSpPr>
                <a:spLocks noGrp="1"/>
              </p:cNvSpPr>
              <p:nvPr>
                <p:ph sz="half" idx="1"/>
              </p:nvPr>
            </p:nvSpPr>
            <p:spPr>
              <a:xfrm>
                <a:off x="1097280" y="2120900"/>
                <a:ext cx="4639736" cy="4267200"/>
              </a:xfrm>
            </p:spPr>
            <p:txBody>
              <a:bodyPr>
                <a:normAutofit fontScale="25000" lnSpcReduction="20000"/>
              </a:bodyPr>
              <a:lstStyle/>
              <a:p>
                <a:pPr marL="0" indent="0">
                  <a:buNone/>
                </a:pPr>
                <a:r>
                  <a:rPr lang="en-US" sz="5400" dirty="0">
                    <a:hlinkClick r:id="rId2"/>
                  </a:rPr>
                  <a:t>Neural Network demo — Preset: Binary Classifier for XOR (phiresky.github.io)</a:t>
                </a:r>
                <a:endParaRPr lang="en-US" sz="5600" b="1" dirty="0"/>
              </a:p>
              <a:p>
                <a:pPr marL="0" indent="0">
                  <a:buNone/>
                </a:pPr>
                <a:r>
                  <a:rPr lang="en-US" sz="5600" b="1" dirty="0"/>
                  <a:t>Problem</a:t>
                </a:r>
                <a:r>
                  <a:rPr lang="en-US" sz="5600" dirty="0"/>
                  <a:t>: We have a distribution of green dots and red dots (we know their </a:t>
                </a:r>
                <a:r>
                  <a:rPr lang="en-US" sz="5600" i="1" dirty="0"/>
                  <a:t>x, y </a:t>
                </a:r>
                <a:r>
                  <a:rPr lang="en-US" sz="5600" dirty="0"/>
                  <a:t>coordinates). Train a model to classify them.</a:t>
                </a:r>
              </a:p>
              <a:p>
                <a:pPr marL="0" indent="0">
                  <a:buNone/>
                </a:pPr>
                <a:r>
                  <a:rPr lang="en-US" sz="5600" b="1" dirty="0"/>
                  <a:t>Description: </a:t>
                </a:r>
                <a:r>
                  <a:rPr lang="en-US" sz="5600" dirty="0"/>
                  <a:t>We will use a perceptron to do this binary classification. i.e., given the </a:t>
                </a:r>
                <a:r>
                  <a:rPr lang="en-US" sz="5600" i="1" dirty="0"/>
                  <a:t>x</a:t>
                </a:r>
                <a:r>
                  <a:rPr lang="en-US" sz="5600" dirty="0"/>
                  <a:t> and </a:t>
                </a:r>
                <a:r>
                  <a:rPr lang="en-US" sz="5600" i="1" dirty="0"/>
                  <a:t>y</a:t>
                </a:r>
                <a:r>
                  <a:rPr lang="en-US" sz="5600" dirty="0"/>
                  <a:t> coordinates of a dot, decide if it is </a:t>
                </a:r>
                <a:r>
                  <a:rPr lang="en-US" sz="5600" i="1" dirty="0"/>
                  <a:t>green</a:t>
                </a:r>
                <a:r>
                  <a:rPr lang="en-US" sz="5600" dirty="0"/>
                  <a:t> or is it </a:t>
                </a:r>
                <a:r>
                  <a:rPr lang="en-US" sz="5600" i="1" dirty="0"/>
                  <a:t>red</a:t>
                </a:r>
                <a:r>
                  <a:rPr lang="en-US" sz="5600" dirty="0"/>
                  <a:t>.</a:t>
                </a:r>
              </a:p>
              <a:p>
                <a:pPr marL="0" indent="0">
                  <a:buNone/>
                </a:pPr>
                <a:r>
                  <a:rPr lang="en-US" sz="6400" dirty="0"/>
                  <a:t>In other words, find the line that </a:t>
                </a:r>
                <a:r>
                  <a:rPr lang="en-US" sz="6400" i="1" dirty="0"/>
                  <a:t>separates</a:t>
                </a:r>
                <a:r>
                  <a:rPr lang="en-US" sz="6400" dirty="0"/>
                  <a:t> the red dots from the green dots.</a:t>
                </a:r>
              </a:p>
              <a:p>
                <a:pPr marL="0" indent="0">
                  <a:buNone/>
                </a:pPr>
                <a:endParaRPr lang="en-US" sz="6400" dirty="0"/>
              </a:p>
              <a:p>
                <a:pPr marL="0" indent="0">
                  <a:spcBef>
                    <a:spcPts val="0"/>
                  </a:spcBef>
                  <a:spcAft>
                    <a:spcPts val="0"/>
                  </a:spcAft>
                  <a:buNone/>
                </a:pPr>
                <a:r>
                  <a:rPr lang="en-US" sz="6400" dirty="0"/>
                  <a:t>Activation function for the perceptron is a </a:t>
                </a:r>
                <a:r>
                  <a:rPr lang="en-US" sz="6400" b="1" dirty="0"/>
                  <a:t>step function</a:t>
                </a:r>
                <a:r>
                  <a:rPr lang="en-US" sz="6400" dirty="0"/>
                  <a:t>. (0 or 1)</a:t>
                </a:r>
              </a:p>
              <a:p>
                <a:pPr marL="0" indent="0">
                  <a:spcBef>
                    <a:spcPts val="0"/>
                  </a:spcBef>
                  <a:spcAft>
                    <a:spcPts val="0"/>
                  </a:spcAft>
                  <a:buNone/>
                </a:pPr>
                <a:endParaRPr lang="en-US" sz="2100" i="1" dirty="0">
                  <a:latin typeface="Cambria Math" panose="02040503050406030204" pitchFamily="18" charset="0"/>
                </a:endParaRPr>
              </a:p>
              <a:p>
                <a:pPr marL="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6400" b="0" i="1" smtClean="0">
                          <a:latin typeface="Cambria Math" panose="02040503050406030204" pitchFamily="18" charset="0"/>
                        </a:rPr>
                        <m:t>𝐴</m:t>
                      </m:r>
                      <m:r>
                        <a:rPr lang="en-US" sz="6400" b="0" i="1" smtClean="0">
                          <a:latin typeface="Cambria Math" panose="02040503050406030204" pitchFamily="18" charset="0"/>
                        </a:rPr>
                        <m:t>(</m:t>
                      </m:r>
                      <m:sSup>
                        <m:sSupPr>
                          <m:ctrlPr>
                            <a:rPr lang="en-US" sz="6600" b="1" i="1">
                              <a:latin typeface="Cambria Math" panose="02040503050406030204" pitchFamily="18" charset="0"/>
                            </a:rPr>
                          </m:ctrlPr>
                        </m:sSupPr>
                        <m:e>
                          <m:r>
                            <a:rPr lang="en-US" sz="6600" b="1" i="1">
                              <a:latin typeface="Cambria Math" panose="02040503050406030204" pitchFamily="18" charset="0"/>
                            </a:rPr>
                            <m:t>𝒙</m:t>
                          </m:r>
                        </m:e>
                        <m:sup>
                          <m:r>
                            <a:rPr lang="en-US" sz="6600" b="1" i="1">
                              <a:latin typeface="Cambria Math" panose="02040503050406030204" pitchFamily="18" charset="0"/>
                            </a:rPr>
                            <m:t>(</m:t>
                          </m:r>
                          <m:r>
                            <a:rPr lang="en-US" sz="6600" i="1">
                              <a:latin typeface="Cambria Math" panose="02040503050406030204" pitchFamily="18" charset="0"/>
                            </a:rPr>
                            <m:t>𝑖</m:t>
                          </m:r>
                          <m:r>
                            <a:rPr lang="en-US" sz="6600" b="1" i="1">
                              <a:latin typeface="Cambria Math" panose="02040503050406030204" pitchFamily="18" charset="0"/>
                            </a:rPr>
                            <m:t>)</m:t>
                          </m:r>
                        </m:sup>
                      </m:sSup>
                      <m:r>
                        <a:rPr lang="en-US" sz="6600" i="1">
                          <a:latin typeface="Cambria Math" panose="02040503050406030204" pitchFamily="18" charset="0"/>
                          <a:ea typeface="Cambria Math" panose="02040503050406030204" pitchFamily="18" charset="0"/>
                        </a:rPr>
                        <m:t>∙</m:t>
                      </m:r>
                      <m:r>
                        <a:rPr lang="en-US" sz="6600" b="1" i="1">
                          <a:latin typeface="Cambria Math" panose="02040503050406030204" pitchFamily="18" charset="0"/>
                          <a:ea typeface="Cambria Math" panose="02040503050406030204" pitchFamily="18" charset="0"/>
                        </a:rPr>
                        <m:t>𝒘</m:t>
                      </m:r>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𝑤</m:t>
                          </m:r>
                        </m:e>
                        <m:sub>
                          <m:r>
                            <a:rPr lang="en-US" sz="6600" i="1">
                              <a:latin typeface="Cambria Math" panose="02040503050406030204" pitchFamily="18" charset="0"/>
                            </a:rPr>
                            <m:t>0</m:t>
                          </m:r>
                        </m:sub>
                      </m:sSub>
                      <m:r>
                        <a:rPr lang="en-US" sz="6400" b="0" i="1" smtClean="0">
                          <a:latin typeface="Cambria Math" panose="02040503050406030204" pitchFamily="18" charset="0"/>
                        </a:rPr>
                        <m:t>)</m:t>
                      </m:r>
                      <m:r>
                        <a:rPr lang="en-US" sz="6400" i="1">
                          <a:latin typeface="Cambria Math" panose="02040503050406030204" pitchFamily="18" charset="0"/>
                        </a:rPr>
                        <m:t>=</m:t>
                      </m:r>
                      <m:d>
                        <m:dPr>
                          <m:begChr m:val="{"/>
                          <m:endChr m:val=""/>
                          <m:ctrlPr>
                            <a:rPr lang="en-US" sz="6400" i="1" smtClean="0">
                              <a:latin typeface="Cambria Math" panose="02040503050406030204" pitchFamily="18" charset="0"/>
                            </a:rPr>
                          </m:ctrlPr>
                        </m:dPr>
                        <m:e>
                          <m:eqArr>
                            <m:eqArrPr>
                              <m:ctrlPr>
                                <a:rPr lang="en-US" sz="6400" i="1" smtClean="0">
                                  <a:latin typeface="Cambria Math" panose="02040503050406030204" pitchFamily="18" charset="0"/>
                                </a:rPr>
                              </m:ctrlPr>
                            </m:eqArrPr>
                            <m:e>
                              <m:r>
                                <a:rPr lang="en-US" sz="6400" i="1">
                                  <a:latin typeface="Cambria Math" panose="02040503050406030204" pitchFamily="18" charset="0"/>
                                </a:rPr>
                                <m:t>1   </m:t>
                              </m:r>
                              <m:r>
                                <m:rPr>
                                  <m:sty m:val="p"/>
                                </m:rPr>
                                <a:rPr lang="en-US" sz="6400" i="0">
                                  <a:latin typeface="Cambria Math" panose="02040503050406030204" pitchFamily="18" charset="0"/>
                                </a:rPr>
                                <m:t>if</m:t>
                              </m:r>
                              <m:sSup>
                                <m:sSupPr>
                                  <m:ctrlPr>
                                    <a:rPr lang="en-US" sz="6600" b="1" i="1">
                                      <a:latin typeface="Cambria Math" panose="02040503050406030204" pitchFamily="18" charset="0"/>
                                    </a:rPr>
                                  </m:ctrlPr>
                                </m:sSupPr>
                                <m:e>
                                  <m:r>
                                    <a:rPr lang="en-US" sz="6600" b="1" i="1" smtClean="0">
                                      <a:latin typeface="Cambria Math" panose="02040503050406030204" pitchFamily="18" charset="0"/>
                                    </a:rPr>
                                    <m:t>   </m:t>
                                  </m:r>
                                  <m:r>
                                    <a:rPr lang="en-US" sz="6600" b="1" i="1">
                                      <a:latin typeface="Cambria Math" panose="02040503050406030204" pitchFamily="18" charset="0"/>
                                    </a:rPr>
                                    <m:t>𝒙</m:t>
                                  </m:r>
                                </m:e>
                                <m:sup>
                                  <m:r>
                                    <a:rPr lang="en-US" sz="6600" b="1" i="1">
                                      <a:latin typeface="Cambria Math" panose="02040503050406030204" pitchFamily="18" charset="0"/>
                                    </a:rPr>
                                    <m:t>(</m:t>
                                  </m:r>
                                  <m:r>
                                    <a:rPr lang="en-US" sz="6600" i="1">
                                      <a:latin typeface="Cambria Math" panose="02040503050406030204" pitchFamily="18" charset="0"/>
                                    </a:rPr>
                                    <m:t>𝑖</m:t>
                                  </m:r>
                                  <m:r>
                                    <a:rPr lang="en-US" sz="6600" b="1" i="1">
                                      <a:latin typeface="Cambria Math" panose="02040503050406030204" pitchFamily="18" charset="0"/>
                                    </a:rPr>
                                    <m:t>)</m:t>
                                  </m:r>
                                </m:sup>
                              </m:sSup>
                              <m:r>
                                <a:rPr lang="en-US" sz="6600" i="1">
                                  <a:latin typeface="Cambria Math" panose="02040503050406030204" pitchFamily="18" charset="0"/>
                                  <a:ea typeface="Cambria Math" panose="02040503050406030204" pitchFamily="18" charset="0"/>
                                </a:rPr>
                                <m:t>∙</m:t>
                              </m:r>
                              <m:r>
                                <a:rPr lang="en-US" sz="6600" b="1" i="1">
                                  <a:latin typeface="Cambria Math" panose="02040503050406030204" pitchFamily="18" charset="0"/>
                                  <a:ea typeface="Cambria Math" panose="02040503050406030204" pitchFamily="18" charset="0"/>
                                </a:rPr>
                                <m:t>𝒘</m:t>
                              </m:r>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𝑤</m:t>
                                  </m:r>
                                </m:e>
                                <m:sub>
                                  <m:r>
                                    <a:rPr lang="en-US" sz="6600" i="1">
                                      <a:latin typeface="Cambria Math" panose="02040503050406030204" pitchFamily="18" charset="0"/>
                                    </a:rPr>
                                    <m:t>0</m:t>
                                  </m:r>
                                </m:sub>
                              </m:sSub>
                              <m:r>
                                <a:rPr lang="en-US" sz="6400" i="1">
                                  <a:latin typeface="Cambria Math" panose="02040503050406030204" pitchFamily="18" charset="0"/>
                                </a:rPr>
                                <m:t>&gt; 0</m:t>
                              </m:r>
                            </m:e>
                            <m:e>
                              <m:r>
                                <a:rPr lang="en-US" sz="6400" b="0" i="1" smtClean="0">
                                  <a:latin typeface="Cambria Math" panose="02040503050406030204" pitchFamily="18" charset="0"/>
                                </a:rPr>
                                <m:t>0                         </m:t>
                              </m:r>
                              <m:r>
                                <m:rPr>
                                  <m:sty m:val="p"/>
                                </m:rPr>
                                <a:rPr lang="en-US" sz="6400" b="0" i="0" smtClean="0">
                                  <a:latin typeface="Cambria Math" panose="02040503050406030204" pitchFamily="18" charset="0"/>
                                </a:rPr>
                                <m:t>otherwise</m:t>
                              </m:r>
                            </m:e>
                          </m:eqArr>
                        </m:e>
                      </m:d>
                    </m:oMath>
                  </m:oMathPara>
                </a14:m>
                <a:endParaRPr lang="en-US" sz="6400" dirty="0"/>
              </a:p>
            </p:txBody>
          </p:sp>
        </mc:Choice>
        <mc:Fallback xmlns="">
          <p:sp>
            <p:nvSpPr>
              <p:cNvPr id="3" name="Content Placeholder 2">
                <a:extLst>
                  <a:ext uri="{FF2B5EF4-FFF2-40B4-BE49-F238E27FC236}">
                    <a16:creationId xmlns:a16="http://schemas.microsoft.com/office/drawing/2014/main" id="{449EC032-DAC4-9C81-0E60-225791FEF72A}"/>
                  </a:ext>
                </a:extLst>
              </p:cNvPr>
              <p:cNvSpPr>
                <a:spLocks noGrp="1" noRot="1" noChangeAspect="1" noMove="1" noResize="1" noEditPoints="1" noAdjustHandles="1" noChangeArrowheads="1" noChangeShapeType="1" noTextEdit="1"/>
              </p:cNvSpPr>
              <p:nvPr>
                <p:ph sz="half" idx="1"/>
              </p:nvPr>
            </p:nvSpPr>
            <p:spPr>
              <a:xfrm>
                <a:off x="1097280" y="2120900"/>
                <a:ext cx="4639736" cy="4267200"/>
              </a:xfrm>
              <a:blipFill>
                <a:blip r:embed="rId3"/>
                <a:stretch>
                  <a:fillRect l="-2628" t="-857"/>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4158143-1C9D-FE2C-8596-69D8990EDC6D}"/>
              </a:ext>
            </a:extLst>
          </p:cNvPr>
          <p:cNvSpPr>
            <a:spLocks noGrp="1"/>
          </p:cNvSpPr>
          <p:nvPr>
            <p:ph sz="half" idx="2"/>
          </p:nvPr>
        </p:nvSpPr>
        <p:spPr/>
        <p:txBody>
          <a:bodyPr>
            <a:noAutofit/>
          </a:bodyPr>
          <a:lstStyle/>
          <a:p>
            <a:r>
              <a:rPr lang="en-US" sz="1800" b="1" dirty="0"/>
              <a:t>Steps</a:t>
            </a:r>
            <a:r>
              <a:rPr lang="en-US" sz="1800" dirty="0"/>
              <a:t>:</a:t>
            </a:r>
          </a:p>
          <a:p>
            <a:pPr marL="457200" indent="-457200">
              <a:spcBef>
                <a:spcPts val="0"/>
              </a:spcBef>
              <a:spcAft>
                <a:spcPts val="0"/>
              </a:spcAft>
              <a:buFont typeface="+mj-lt"/>
              <a:buAutoNum type="arabicPeriod"/>
            </a:pPr>
            <a:r>
              <a:rPr lang="en-US" sz="1800" dirty="0"/>
              <a:t>Choose </a:t>
            </a:r>
            <a:r>
              <a:rPr lang="en-US" sz="1800" b="1" dirty="0"/>
              <a:t>Rosenblatt Perceptron </a:t>
            </a:r>
            <a:r>
              <a:rPr lang="en-US" sz="1800" dirty="0"/>
              <a:t>as the training method</a:t>
            </a:r>
          </a:p>
          <a:p>
            <a:pPr marL="457200" indent="-457200">
              <a:spcBef>
                <a:spcPts val="0"/>
              </a:spcBef>
              <a:spcAft>
                <a:spcPts val="0"/>
              </a:spcAft>
              <a:buFont typeface="+mj-lt"/>
              <a:buAutoNum type="arabicPeriod"/>
            </a:pPr>
            <a:r>
              <a:rPr lang="en-US" sz="1800" dirty="0"/>
              <a:t>Load Preset </a:t>
            </a:r>
            <a:r>
              <a:rPr lang="en-US" sz="1800" dirty="0">
                <a:sym typeface="Wingdings" panose="05000000000000000000" pitchFamily="2" charset="2"/>
              </a:rPr>
              <a:t></a:t>
            </a:r>
            <a:r>
              <a:rPr lang="en-US" sz="1800" dirty="0"/>
              <a:t> Rosenblatt Perceptron.</a:t>
            </a:r>
          </a:p>
          <a:p>
            <a:pPr marL="457200" indent="-457200">
              <a:spcBef>
                <a:spcPts val="0"/>
              </a:spcBef>
              <a:spcAft>
                <a:spcPts val="0"/>
              </a:spcAft>
              <a:buFont typeface="+mj-lt"/>
              <a:buAutoNum type="arabicPeriod"/>
            </a:pPr>
            <a:r>
              <a:rPr lang="en-US" sz="1800" i="1" dirty="0"/>
              <a:t>Animate</a:t>
            </a:r>
            <a:r>
              <a:rPr lang="en-US" sz="1800" dirty="0"/>
              <a:t> the training</a:t>
            </a:r>
          </a:p>
          <a:p>
            <a:pPr marL="457200" indent="-457200">
              <a:spcBef>
                <a:spcPts val="0"/>
              </a:spcBef>
              <a:spcAft>
                <a:spcPts val="0"/>
              </a:spcAft>
              <a:buFont typeface="+mj-lt"/>
              <a:buAutoNum type="arabicPeriod"/>
            </a:pPr>
            <a:r>
              <a:rPr lang="en-US" sz="1800" dirty="0"/>
              <a:t>Note the how the weights and bias change during training</a:t>
            </a:r>
          </a:p>
          <a:p>
            <a:pPr marL="457200" indent="-457200">
              <a:spcBef>
                <a:spcPts val="0"/>
              </a:spcBef>
              <a:spcAft>
                <a:spcPts val="0"/>
              </a:spcAft>
              <a:buFont typeface="+mj-lt"/>
              <a:buAutoNum type="arabicPeriod"/>
            </a:pPr>
            <a:r>
              <a:rPr lang="en-US" sz="1800" dirty="0"/>
              <a:t>View the </a:t>
            </a:r>
            <a:r>
              <a:rPr lang="en-US" sz="1800" i="1" dirty="0"/>
              <a:t>error history</a:t>
            </a:r>
          </a:p>
          <a:p>
            <a:pPr marL="0" indent="0">
              <a:spcBef>
                <a:spcPts val="0"/>
              </a:spcBef>
              <a:spcAft>
                <a:spcPts val="0"/>
              </a:spcAft>
              <a:buNone/>
            </a:pPr>
            <a:endParaRPr lang="en-US" sz="1800" i="1" dirty="0"/>
          </a:p>
          <a:p>
            <a:pPr marL="0" indent="0">
              <a:spcBef>
                <a:spcPts val="0"/>
              </a:spcBef>
              <a:spcAft>
                <a:spcPts val="0"/>
              </a:spcAft>
              <a:buNone/>
            </a:pPr>
            <a:r>
              <a:rPr lang="en-US" sz="1800" dirty="0">
                <a:solidFill>
                  <a:srgbClr val="00B0F0"/>
                </a:solidFill>
              </a:rPr>
              <a:t>How many iterations did it take to train?</a:t>
            </a:r>
          </a:p>
          <a:p>
            <a:pPr marL="0" indent="0">
              <a:spcBef>
                <a:spcPts val="0"/>
              </a:spcBef>
              <a:spcAft>
                <a:spcPts val="0"/>
              </a:spcAft>
              <a:buNone/>
            </a:pPr>
            <a:r>
              <a:rPr lang="en-US" sz="1800" dirty="0">
                <a:solidFill>
                  <a:srgbClr val="00B0F0"/>
                </a:solidFill>
              </a:rPr>
              <a:t>What were the final weights? Bias?</a:t>
            </a:r>
          </a:p>
          <a:p>
            <a:pPr marL="0" indent="0">
              <a:spcBef>
                <a:spcPts val="0"/>
              </a:spcBef>
              <a:spcAft>
                <a:spcPts val="0"/>
              </a:spcAft>
              <a:buNone/>
            </a:pPr>
            <a:r>
              <a:rPr lang="en-US" sz="1800" dirty="0">
                <a:solidFill>
                  <a:srgbClr val="00B0F0"/>
                </a:solidFill>
              </a:rPr>
              <a:t>Why is the final test error?</a:t>
            </a:r>
          </a:p>
          <a:p>
            <a:pPr marL="457200" indent="-457200">
              <a:spcBef>
                <a:spcPts val="0"/>
              </a:spcBef>
              <a:spcAft>
                <a:spcPts val="0"/>
              </a:spcAft>
              <a:buFont typeface="+mj-lt"/>
              <a:buAutoNum type="arabicPeriod"/>
            </a:pPr>
            <a:endParaRPr lang="en-US" sz="1800" dirty="0"/>
          </a:p>
        </p:txBody>
      </p:sp>
      <p:sp>
        <p:nvSpPr>
          <p:cNvPr id="5" name="Slide Number Placeholder 4">
            <a:extLst>
              <a:ext uri="{FF2B5EF4-FFF2-40B4-BE49-F238E27FC236}">
                <a16:creationId xmlns:a16="http://schemas.microsoft.com/office/drawing/2014/main" id="{A99FA3ED-12E6-81D5-5FB3-33AA77F9B3DB}"/>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260147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C0EB31-96D0-BB3C-1B9D-4C00BE35FC5B}"/>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4" name="Picture 3">
            <a:extLst>
              <a:ext uri="{FF2B5EF4-FFF2-40B4-BE49-F238E27FC236}">
                <a16:creationId xmlns:a16="http://schemas.microsoft.com/office/drawing/2014/main" id="{8B66CCDA-AFC5-0CE3-6A89-5E6850857D5A}"/>
              </a:ext>
            </a:extLst>
          </p:cNvPr>
          <p:cNvPicPr>
            <a:picLocks noChangeAspect="1"/>
          </p:cNvPicPr>
          <p:nvPr/>
        </p:nvPicPr>
        <p:blipFill>
          <a:blip r:embed="rId2"/>
          <a:stretch>
            <a:fillRect/>
          </a:stretch>
        </p:blipFill>
        <p:spPr>
          <a:xfrm>
            <a:off x="0" y="98611"/>
            <a:ext cx="6671290" cy="6275294"/>
          </a:xfrm>
          <a:prstGeom prst="rect">
            <a:avLst/>
          </a:prstGeom>
        </p:spPr>
      </p:pic>
      <p:pic>
        <p:nvPicPr>
          <p:cNvPr id="7" name="Picture 6">
            <a:extLst>
              <a:ext uri="{FF2B5EF4-FFF2-40B4-BE49-F238E27FC236}">
                <a16:creationId xmlns:a16="http://schemas.microsoft.com/office/drawing/2014/main" id="{15D7CCEA-A66E-FEE4-009F-635693A850E5}"/>
              </a:ext>
            </a:extLst>
          </p:cNvPr>
          <p:cNvPicPr>
            <a:picLocks noChangeAspect="1"/>
          </p:cNvPicPr>
          <p:nvPr/>
        </p:nvPicPr>
        <p:blipFill rotWithShape="1">
          <a:blip r:embed="rId3"/>
          <a:srcRect r="15076" b="42323"/>
          <a:stretch/>
        </p:blipFill>
        <p:spPr>
          <a:xfrm>
            <a:off x="6671290" y="-1"/>
            <a:ext cx="5454615" cy="3479801"/>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48F619B-D13E-A6E4-7109-BC074FB32FF4}"/>
                  </a:ext>
                </a:extLst>
              </p:cNvPr>
              <p:cNvSpPr/>
              <p:nvPr/>
            </p:nvSpPr>
            <p:spPr>
              <a:xfrm>
                <a:off x="10632963" y="1079872"/>
                <a:ext cx="1492942" cy="9394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Inputs </a:t>
                </a:r>
                <a14:m>
                  <m:oMath xmlns:m="http://schemas.openxmlformats.org/officeDocument/2006/math">
                    <m:sSup>
                      <m:sSupPr>
                        <m:ctrlPr>
                          <a:rPr lang="en-US" sz="1400" b="1" i="1" smtClean="0">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m:t>
                        </m:r>
                        <m:r>
                          <a:rPr lang="en-US" sz="1400" b="0" i="1">
                            <a:latin typeface="Cambria Math" panose="02040503050406030204" pitchFamily="18" charset="0"/>
                          </a:rPr>
                          <m:t>𝑖</m:t>
                        </m:r>
                        <m:r>
                          <a:rPr lang="en-US" sz="1400" b="1" i="1">
                            <a:latin typeface="Cambria Math" panose="02040503050406030204" pitchFamily="18" charset="0"/>
                          </a:rPr>
                          <m:t>)</m:t>
                        </m:r>
                      </m:sup>
                    </m:sSup>
                    <m:r>
                      <a:rPr lang="en-US" sz="1400" b="1" i="1" smtClean="0">
                        <a:latin typeface="Cambria Math" panose="02040503050406030204" pitchFamily="18" charset="0"/>
                      </a:rPr>
                      <m:t>=</m:t>
                    </m:r>
                    <m:d>
                      <m:dPr>
                        <m:ctrlPr>
                          <a:rPr lang="en-US" sz="1400" b="1" i="1" smtClean="0">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b="0" i="1" smtClean="0">
                                    <a:latin typeface="Cambria Math" panose="02040503050406030204" pitchFamily="18" charset="0"/>
                                  </a:rPr>
                                  <m:t>2</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e>
                        </m:eqArr>
                      </m:e>
                    </m:d>
                    <m:r>
                      <a:rPr lang="en-US" sz="1400" b="1" i="1" smtClean="0">
                        <a:latin typeface="Cambria Math" panose="02040503050406030204" pitchFamily="18" charset="0"/>
                      </a:rPr>
                      <m:t>=</m:t>
                    </m:r>
                    <m:d>
                      <m:dPr>
                        <m:ctrlPr>
                          <a:rPr lang="en-US" sz="1400" b="1" i="1">
                            <a:latin typeface="Cambria Math" panose="02040503050406030204" pitchFamily="18" charset="0"/>
                          </a:rPr>
                        </m:ctrlPr>
                      </m:dPr>
                      <m:e>
                        <m:eqArr>
                          <m:eqArrPr>
                            <m:ctrlPr>
                              <a:rPr lang="en-US" sz="1400" i="1">
                                <a:latin typeface="Cambria Math" panose="02040503050406030204" pitchFamily="18" charset="0"/>
                              </a:rPr>
                            </m:ctrlPr>
                          </m:eqArrPr>
                          <m:e>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sup>
                            </m:sSup>
                          </m:e>
                          <m:e>
                            <m:sSup>
                              <m:sSupPr>
                                <m:ctrlPr>
                                  <a:rPr lang="en-US" sz="1400" i="1">
                                    <a:latin typeface="Cambria Math" panose="02040503050406030204" pitchFamily="18" charset="0"/>
                                  </a:rPr>
                                </m:ctrlPr>
                              </m:sSupPr>
                              <m:e>
                                <m:r>
                                  <a:rPr lang="en-US" sz="1400" b="0" i="1" smtClean="0">
                                    <a:latin typeface="Cambria Math" panose="02040503050406030204" pitchFamily="18" charset="0"/>
                                  </a:rPr>
                                  <m:t>𝑦</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e>
                        </m:eqArr>
                      </m:e>
                    </m:d>
                  </m:oMath>
                </a14:m>
                <a:endParaRPr lang="en-US" sz="1400" dirty="0"/>
              </a:p>
            </p:txBody>
          </p:sp>
        </mc:Choice>
        <mc:Fallback xmlns="">
          <p:sp>
            <p:nvSpPr>
              <p:cNvPr id="9" name="Rectangle 8">
                <a:extLst>
                  <a:ext uri="{FF2B5EF4-FFF2-40B4-BE49-F238E27FC236}">
                    <a16:creationId xmlns:a16="http://schemas.microsoft.com/office/drawing/2014/main" id="{148F619B-D13E-A6E4-7109-BC074FB32FF4}"/>
                  </a:ext>
                </a:extLst>
              </p:cNvPr>
              <p:cNvSpPr>
                <a:spLocks noRot="1" noChangeAspect="1" noMove="1" noResize="1" noEditPoints="1" noAdjustHandles="1" noChangeArrowheads="1" noChangeShapeType="1" noTextEdit="1"/>
              </p:cNvSpPr>
              <p:nvPr/>
            </p:nvSpPr>
            <p:spPr>
              <a:xfrm>
                <a:off x="10632963" y="1079872"/>
                <a:ext cx="1492942" cy="939428"/>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09E717A-E82D-9273-3AF6-76C6B1FD87AB}"/>
                  </a:ext>
                </a:extLst>
              </p:cNvPr>
              <p:cNvSpPr/>
              <p:nvPr/>
            </p:nvSpPr>
            <p:spPr>
              <a:xfrm>
                <a:off x="1339850" y="1480483"/>
                <a:ext cx="1750005" cy="38006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weights </a:t>
                </a:r>
                <a14:m>
                  <m:oMath xmlns:m="http://schemas.openxmlformats.org/officeDocument/2006/math">
                    <m:r>
                      <a:rPr lang="en-US" sz="1400" b="1" i="1" smtClean="0">
                        <a:latin typeface="Cambria Math" panose="02040503050406030204" pitchFamily="18" charset="0"/>
                      </a:rPr>
                      <m:t>𝒘</m:t>
                    </m:r>
                    <m:r>
                      <a:rPr lang="en-US" sz="1400" b="1" i="1" smtClean="0">
                        <a:latin typeface="Cambria Math" panose="02040503050406030204" pitchFamily="18" charset="0"/>
                      </a:rPr>
                      <m:t>=</m:t>
                    </m:r>
                    <m:d>
                      <m:dPr>
                        <m:ctrlPr>
                          <a:rPr lang="en-US" sz="1400" b="1" i="1">
                            <a:latin typeface="Cambria Math" panose="02040503050406030204" pitchFamily="18" charset="0"/>
                          </a:rPr>
                        </m:ctrlPr>
                      </m:dPr>
                      <m:e>
                        <m:eqArr>
                          <m:eqArrPr>
                            <m:ctrlPr>
                              <a:rPr lang="en-US" sz="1400" i="1">
                                <a:latin typeface="Cambria Math" panose="02040503050406030204" pitchFamily="18" charset="0"/>
                              </a:rPr>
                            </m:ctrlPr>
                          </m:eqArr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1</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2</m:t>
                                </m:r>
                              </m:sub>
                            </m:sSub>
                          </m:e>
                        </m:eqArr>
                      </m:e>
                    </m:d>
                  </m:oMath>
                </a14:m>
                <a:endParaRPr lang="en-US" sz="1400" dirty="0"/>
              </a:p>
            </p:txBody>
          </p:sp>
        </mc:Choice>
        <mc:Fallback xmlns="">
          <p:sp>
            <p:nvSpPr>
              <p:cNvPr id="10" name="Rectangle 9">
                <a:extLst>
                  <a:ext uri="{FF2B5EF4-FFF2-40B4-BE49-F238E27FC236}">
                    <a16:creationId xmlns:a16="http://schemas.microsoft.com/office/drawing/2014/main" id="{509E717A-E82D-9273-3AF6-76C6B1FD87AB}"/>
                  </a:ext>
                </a:extLst>
              </p:cNvPr>
              <p:cNvSpPr>
                <a:spLocks noRot="1" noChangeAspect="1" noMove="1" noResize="1" noEditPoints="1" noAdjustHandles="1" noChangeArrowheads="1" noChangeShapeType="1" noTextEdit="1"/>
              </p:cNvSpPr>
              <p:nvPr/>
            </p:nvSpPr>
            <p:spPr>
              <a:xfrm>
                <a:off x="1339850" y="1480483"/>
                <a:ext cx="1750005" cy="380067"/>
              </a:xfrm>
              <a:prstGeom prst="rect">
                <a:avLst/>
              </a:prstGeom>
              <a:blipFill>
                <a:blip r:embed="rId5"/>
                <a:stretch>
                  <a:fillRect b="-80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CBA4E51-1606-091A-180E-55345779310D}"/>
                  </a:ext>
                </a:extLst>
              </p:cNvPr>
              <p:cNvSpPr/>
              <p:nvPr/>
            </p:nvSpPr>
            <p:spPr>
              <a:xfrm>
                <a:off x="1212850" y="2636555"/>
                <a:ext cx="1126442" cy="38006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bias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0</m:t>
                        </m:r>
                      </m:sub>
                    </m:sSub>
                  </m:oMath>
                </a14:m>
                <a:endParaRPr lang="en-US" sz="1400" dirty="0"/>
              </a:p>
            </p:txBody>
          </p:sp>
        </mc:Choice>
        <mc:Fallback xmlns="">
          <p:sp>
            <p:nvSpPr>
              <p:cNvPr id="11" name="Rectangle 10">
                <a:extLst>
                  <a:ext uri="{FF2B5EF4-FFF2-40B4-BE49-F238E27FC236}">
                    <a16:creationId xmlns:a16="http://schemas.microsoft.com/office/drawing/2014/main" id="{ECBA4E51-1606-091A-180E-55345779310D}"/>
                  </a:ext>
                </a:extLst>
              </p:cNvPr>
              <p:cNvSpPr>
                <a:spLocks noRot="1" noChangeAspect="1" noMove="1" noResize="1" noEditPoints="1" noAdjustHandles="1" noChangeArrowheads="1" noChangeShapeType="1" noTextEdit="1"/>
              </p:cNvSpPr>
              <p:nvPr/>
            </p:nvSpPr>
            <p:spPr>
              <a:xfrm>
                <a:off x="1212850" y="2636555"/>
                <a:ext cx="1126442" cy="380067"/>
              </a:xfrm>
              <a:prstGeom prst="rect">
                <a:avLst/>
              </a:prstGeom>
              <a:blipFill>
                <a:blip r:embed="rId6"/>
                <a:stretch>
                  <a:fillRect b="-483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B7932DD-42E8-3018-7581-6F5955D0496B}"/>
                  </a:ext>
                </a:extLst>
              </p:cNvPr>
              <p:cNvSpPr/>
              <p:nvPr/>
            </p:nvSpPr>
            <p:spPr>
              <a:xfrm>
                <a:off x="5019329" y="1784908"/>
                <a:ext cx="1492942" cy="52667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Inputs </a:t>
                </a:r>
                <a14:m>
                  <m:oMath xmlns:m="http://schemas.openxmlformats.org/officeDocument/2006/math">
                    <m:sSup>
                      <m:sSupPr>
                        <m:ctrlPr>
                          <a:rPr lang="en-US" sz="1400" b="1" i="1" smtClean="0">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m:t>
                        </m:r>
                        <m:r>
                          <a:rPr lang="en-US" sz="1400" b="0" i="1">
                            <a:latin typeface="Cambria Math" panose="02040503050406030204" pitchFamily="18" charset="0"/>
                          </a:rPr>
                          <m:t>𝑖</m:t>
                        </m:r>
                        <m:r>
                          <a:rPr lang="en-US" sz="1400" b="1" i="1">
                            <a:latin typeface="Cambria Math" panose="02040503050406030204" pitchFamily="18" charset="0"/>
                          </a:rPr>
                          <m:t>)</m:t>
                        </m:r>
                      </m:sup>
                    </m:sSup>
                  </m:oMath>
                </a14:m>
                <a:endParaRPr lang="en-US" sz="1400" dirty="0"/>
              </a:p>
            </p:txBody>
          </p:sp>
        </mc:Choice>
        <mc:Fallback xmlns="">
          <p:sp>
            <p:nvSpPr>
              <p:cNvPr id="12" name="Rectangle 11">
                <a:extLst>
                  <a:ext uri="{FF2B5EF4-FFF2-40B4-BE49-F238E27FC236}">
                    <a16:creationId xmlns:a16="http://schemas.microsoft.com/office/drawing/2014/main" id="{3B7932DD-42E8-3018-7581-6F5955D0496B}"/>
                  </a:ext>
                </a:extLst>
              </p:cNvPr>
              <p:cNvSpPr>
                <a:spLocks noRot="1" noChangeAspect="1" noMove="1" noResize="1" noEditPoints="1" noAdjustHandles="1" noChangeArrowheads="1" noChangeShapeType="1" noTextEdit="1"/>
              </p:cNvSpPr>
              <p:nvPr/>
            </p:nvSpPr>
            <p:spPr>
              <a:xfrm>
                <a:off x="5019329" y="1784908"/>
                <a:ext cx="1492942" cy="52667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2AF109D-A51A-D2BC-F323-6B4BF6B31122}"/>
                  </a:ext>
                </a:extLst>
              </p:cNvPr>
              <p:cNvSpPr/>
              <p:nvPr/>
            </p:nvSpPr>
            <p:spPr>
              <a:xfrm>
                <a:off x="10632963" y="2159745"/>
                <a:ext cx="1492942" cy="9394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outputs </a:t>
                </a:r>
                <a14:m>
                  <m:oMath xmlns:m="http://schemas.openxmlformats.org/officeDocument/2006/math">
                    <m:sSup>
                      <m:sSupPr>
                        <m:ctrlPr>
                          <a:rPr lang="en-US" sz="1400" b="1" i="1" smtClean="0">
                            <a:latin typeface="Cambria Math" panose="02040503050406030204" pitchFamily="18" charset="0"/>
                          </a:rPr>
                        </m:ctrlPr>
                      </m:sSupPr>
                      <m:e>
                        <m:r>
                          <a:rPr lang="en-US" sz="1400" b="0" i="1" smtClean="0">
                            <a:latin typeface="Cambria Math" panose="02040503050406030204" pitchFamily="18" charset="0"/>
                          </a:rPr>
                          <m:t>𝑦</m:t>
                        </m:r>
                      </m:e>
                      <m:sup>
                        <m:r>
                          <a:rPr lang="en-US" sz="1400" b="1" i="1">
                            <a:latin typeface="Cambria Math" panose="02040503050406030204" pitchFamily="18" charset="0"/>
                          </a:rPr>
                          <m:t>(</m:t>
                        </m:r>
                        <m:r>
                          <a:rPr lang="en-US" sz="1400" b="0" i="1">
                            <a:latin typeface="Cambria Math" panose="02040503050406030204" pitchFamily="18" charset="0"/>
                          </a:rPr>
                          <m:t>𝑖</m:t>
                        </m:r>
                        <m:r>
                          <a:rPr lang="en-US" sz="1400" b="1" i="1">
                            <a:latin typeface="Cambria Math" panose="02040503050406030204" pitchFamily="18" charset="0"/>
                          </a:rPr>
                          <m:t>)</m:t>
                        </m:r>
                      </m:sup>
                    </m:sSup>
                    <m:r>
                      <a:rPr lang="en-US" sz="1400" b="1" i="1" smtClean="0">
                        <a:latin typeface="Cambria Math" panose="02040503050406030204" pitchFamily="18" charset="0"/>
                      </a:rPr>
                      <m:t>=</m:t>
                    </m:r>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0,1</m:t>
                        </m:r>
                      </m:e>
                    </m:d>
                  </m:oMath>
                </a14:m>
                <a:endParaRPr lang="en-US" sz="1400" dirty="0"/>
              </a:p>
            </p:txBody>
          </p:sp>
        </mc:Choice>
        <mc:Fallback xmlns="">
          <p:sp>
            <p:nvSpPr>
              <p:cNvPr id="13" name="Rectangle 12">
                <a:extLst>
                  <a:ext uri="{FF2B5EF4-FFF2-40B4-BE49-F238E27FC236}">
                    <a16:creationId xmlns:a16="http://schemas.microsoft.com/office/drawing/2014/main" id="{02AF109D-A51A-D2BC-F323-6B4BF6B31122}"/>
                  </a:ext>
                </a:extLst>
              </p:cNvPr>
              <p:cNvSpPr>
                <a:spLocks noRot="1" noChangeAspect="1" noMove="1" noResize="1" noEditPoints="1" noAdjustHandles="1" noChangeArrowheads="1" noChangeShapeType="1" noTextEdit="1"/>
              </p:cNvSpPr>
              <p:nvPr/>
            </p:nvSpPr>
            <p:spPr>
              <a:xfrm>
                <a:off x="10632963" y="2159745"/>
                <a:ext cx="1492942" cy="939428"/>
              </a:xfrm>
              <a:prstGeom prst="rect">
                <a:avLst/>
              </a:prstGeom>
              <a:blipFill>
                <a:blip r:embed="rId8"/>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68AE0CF4-7361-C0D7-9974-2D457F710BEC}"/>
              </a:ext>
            </a:extLst>
          </p:cNvPr>
          <p:cNvSpPr txBox="1">
            <a:spLocks/>
          </p:cNvSpPr>
          <p:nvPr/>
        </p:nvSpPr>
        <p:spPr>
          <a:xfrm>
            <a:off x="6661812" y="3620245"/>
            <a:ext cx="5530188" cy="2698005"/>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dirty="0"/>
              <a:t>Training a Neural Network is controlled by </a:t>
            </a:r>
            <a:r>
              <a:rPr lang="en-US" sz="1600" b="1" dirty="0"/>
              <a:t>hyperparameters</a:t>
            </a:r>
            <a:r>
              <a:rPr lang="en-US" sz="1600" dirty="0"/>
              <a:t>:</a:t>
            </a:r>
          </a:p>
          <a:p>
            <a:pPr>
              <a:buFont typeface="Arial" panose="020B0604020202020204" pitchFamily="34" charset="0"/>
              <a:buChar char="•"/>
            </a:pPr>
            <a:r>
              <a:rPr lang="en-US" sz="1600" dirty="0"/>
              <a:t> Learning Rate controls how much to change the model (adjust the weights) in response to the estimated error each time the model weights are updated</a:t>
            </a:r>
          </a:p>
          <a:p>
            <a:pPr>
              <a:buFont typeface="Arial" panose="020B0604020202020204" pitchFamily="34" charset="0"/>
              <a:buChar char="•"/>
            </a:pPr>
            <a:r>
              <a:rPr lang="en-US" sz="1600" dirty="0"/>
              <a:t> Smaller Learning Rates result in more training steps (also called Epochs)</a:t>
            </a:r>
          </a:p>
          <a:p>
            <a:pPr>
              <a:buFont typeface="Arial" panose="020B0604020202020204" pitchFamily="34" charset="0"/>
              <a:buChar char="•"/>
            </a:pPr>
            <a:r>
              <a:rPr lang="en-US" sz="1600" dirty="0"/>
              <a:t> If the Learning Rate is too small our training might not converge (finish), if it’s too large we might miss the optimal result</a:t>
            </a:r>
          </a:p>
          <a:p>
            <a:pPr marL="0" indent="0">
              <a:buFont typeface="Calibri" panose="020F0502020204030204" pitchFamily="34" charset="0"/>
              <a:buNone/>
            </a:pPr>
            <a:endParaRPr lang="en-US" sz="1600" dirty="0"/>
          </a:p>
          <a:p>
            <a:pPr marL="0" indent="0">
              <a:buFont typeface="Calibri" panose="020F0502020204030204" pitchFamily="34" charset="0"/>
              <a:buNone/>
            </a:pPr>
            <a:endParaRPr lang="en-US" sz="1600" dirty="0"/>
          </a:p>
          <a:p>
            <a:endParaRPr lang="en-US" dirty="0"/>
          </a:p>
          <a:p>
            <a:endParaRPr lang="en-US" dirty="0"/>
          </a:p>
        </p:txBody>
      </p:sp>
    </p:spTree>
    <p:extLst>
      <p:ext uri="{BB962C8B-B14F-4D97-AF65-F5344CB8AC3E}">
        <p14:creationId xmlns:p14="http://schemas.microsoft.com/office/powerpoint/2010/main" val="17182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7C92-E251-510B-D072-48E02834C6F1}"/>
              </a:ext>
            </a:extLst>
          </p:cNvPr>
          <p:cNvPicPr>
            <a:picLocks noChangeAspect="1"/>
          </p:cNvPicPr>
          <p:nvPr/>
        </p:nvPicPr>
        <p:blipFill>
          <a:blip r:embed="rId2"/>
          <a:stretch>
            <a:fillRect/>
          </a:stretch>
        </p:blipFill>
        <p:spPr>
          <a:xfrm>
            <a:off x="5007892" y="241933"/>
            <a:ext cx="6961858" cy="6527678"/>
          </a:xfrm>
          <a:prstGeom prst="rect">
            <a:avLst/>
          </a:prstGeom>
        </p:spPr>
      </p:pic>
      <p:sp>
        <p:nvSpPr>
          <p:cNvPr id="11" name="Title 1">
            <a:extLst>
              <a:ext uri="{FF2B5EF4-FFF2-40B4-BE49-F238E27FC236}">
                <a16:creationId xmlns:a16="http://schemas.microsoft.com/office/drawing/2014/main" id="{382B2192-1ABA-9098-0FB9-CB3FE0D7102D}"/>
              </a:ext>
            </a:extLst>
          </p:cNvPr>
          <p:cNvSpPr>
            <a:spLocks noGrp="1"/>
          </p:cNvSpPr>
          <p:nvPr>
            <p:ph type="title"/>
          </p:nvPr>
        </p:nvSpPr>
        <p:spPr>
          <a:xfrm>
            <a:off x="643466" y="786383"/>
            <a:ext cx="3517567" cy="2093975"/>
          </a:xfrm>
        </p:spPr>
        <p:txBody>
          <a:bodyPr/>
          <a:lstStyle/>
          <a:p>
            <a:r>
              <a:rPr lang="en-US" dirty="0"/>
              <a:t>Add some new green and red dots</a:t>
            </a:r>
          </a:p>
        </p:txBody>
      </p:sp>
      <p:sp>
        <p:nvSpPr>
          <p:cNvPr id="13" name="Text Placeholder 3">
            <a:extLst>
              <a:ext uri="{FF2B5EF4-FFF2-40B4-BE49-F238E27FC236}">
                <a16:creationId xmlns:a16="http://schemas.microsoft.com/office/drawing/2014/main" id="{B0860DB4-133F-10E5-5A1C-FAD33B1ABA23}"/>
              </a:ext>
            </a:extLst>
          </p:cNvPr>
          <p:cNvSpPr>
            <a:spLocks noGrp="1"/>
          </p:cNvSpPr>
          <p:nvPr>
            <p:ph type="body" sz="half" idx="2"/>
          </p:nvPr>
        </p:nvSpPr>
        <p:spPr>
          <a:xfrm>
            <a:off x="643465" y="3043050"/>
            <a:ext cx="3517567" cy="3064505"/>
          </a:xfrm>
        </p:spPr>
        <p:txBody>
          <a:bodyPr/>
          <a:lstStyle/>
          <a:p>
            <a:r>
              <a:rPr lang="en-US" dirty="0"/>
              <a:t>Train again</a:t>
            </a:r>
          </a:p>
          <a:p>
            <a:r>
              <a:rPr lang="en-US" dirty="0"/>
              <a:t>Watch the error history</a:t>
            </a:r>
          </a:p>
          <a:p>
            <a:r>
              <a:rPr lang="en-US" dirty="0"/>
              <a:t>Watch the classifier (line separating the two regions, green and red)</a:t>
            </a:r>
          </a:p>
        </p:txBody>
      </p:sp>
      <p:sp>
        <p:nvSpPr>
          <p:cNvPr id="2" name="Slide Number Placeholder 1">
            <a:extLst>
              <a:ext uri="{FF2B5EF4-FFF2-40B4-BE49-F238E27FC236}">
                <a16:creationId xmlns:a16="http://schemas.microsoft.com/office/drawing/2014/main" id="{7304DA7A-BDBF-5DA8-8DAA-088EA5D07F56}"/>
              </a:ext>
            </a:extLst>
          </p:cNvPr>
          <p:cNvSpPr>
            <a:spLocks noGrp="1"/>
          </p:cNvSpPr>
          <p:nvPr>
            <p:ph type="sldNum" sz="quarter" idx="12"/>
          </p:nvPr>
        </p:nvSpPr>
        <p:spPr/>
        <p:txBody>
          <a:bodyPr/>
          <a:lstStyle/>
          <a:p>
            <a:fld id="{3A98EE3D-8CD1-4C3F-BD1C-C98C9596463C}" type="slidenum">
              <a:rPr lang="en-US" smtClean="0"/>
              <a:pPr/>
              <a:t>18</a:t>
            </a:fld>
            <a:endParaRPr lang="en-US" dirty="0"/>
          </a:p>
        </p:txBody>
      </p:sp>
      <p:sp>
        <p:nvSpPr>
          <p:cNvPr id="10" name="Rectangle 9">
            <a:extLst>
              <a:ext uri="{FF2B5EF4-FFF2-40B4-BE49-F238E27FC236}">
                <a16:creationId xmlns:a16="http://schemas.microsoft.com/office/drawing/2014/main" id="{F4701978-0595-FE94-B50C-C7DAFA299C3F}"/>
              </a:ext>
            </a:extLst>
          </p:cNvPr>
          <p:cNvSpPr/>
          <p:nvPr/>
        </p:nvSpPr>
        <p:spPr>
          <a:xfrm>
            <a:off x="10382250" y="2826495"/>
            <a:ext cx="1492942" cy="9394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Decision Boundary</a:t>
            </a:r>
          </a:p>
        </p:txBody>
      </p:sp>
      <p:sp>
        <p:nvSpPr>
          <p:cNvPr id="15" name="Rectangle 14">
            <a:extLst>
              <a:ext uri="{FF2B5EF4-FFF2-40B4-BE49-F238E27FC236}">
                <a16:creationId xmlns:a16="http://schemas.microsoft.com/office/drawing/2014/main" id="{F263A7D6-AA96-E92F-15DB-3154F47224BA}"/>
              </a:ext>
            </a:extLst>
          </p:cNvPr>
          <p:cNvSpPr/>
          <p:nvPr/>
        </p:nvSpPr>
        <p:spPr>
          <a:xfrm>
            <a:off x="10382250" y="1011517"/>
            <a:ext cx="1492942" cy="164370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The arrows show how the training algorithm is moving towards a minimum of the cost function</a:t>
            </a:r>
          </a:p>
        </p:txBody>
      </p:sp>
    </p:spTree>
    <p:extLst>
      <p:ext uri="{BB962C8B-B14F-4D97-AF65-F5344CB8AC3E}">
        <p14:creationId xmlns:p14="http://schemas.microsoft.com/office/powerpoint/2010/main" val="420093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65A1-C8F8-D0A0-0D69-EB8BEFB1CEAE}"/>
              </a:ext>
            </a:extLst>
          </p:cNvPr>
          <p:cNvSpPr>
            <a:spLocks noGrp="1"/>
          </p:cNvSpPr>
          <p:nvPr>
            <p:ph type="title"/>
          </p:nvPr>
        </p:nvSpPr>
        <p:spPr>
          <a:xfrm>
            <a:off x="643466" y="786383"/>
            <a:ext cx="3517567" cy="2093975"/>
          </a:xfrm>
        </p:spPr>
        <p:txBody>
          <a:bodyPr anchor="b">
            <a:normAutofit/>
          </a:bodyPr>
          <a:lstStyle/>
          <a:p>
            <a:r>
              <a:rPr lang="en-US" dirty="0"/>
              <a:t>Nonlinear data</a:t>
            </a:r>
          </a:p>
        </p:txBody>
      </p:sp>
      <p:sp>
        <p:nvSpPr>
          <p:cNvPr id="3" name="Content Placeholder 2">
            <a:extLst>
              <a:ext uri="{FF2B5EF4-FFF2-40B4-BE49-F238E27FC236}">
                <a16:creationId xmlns:a16="http://schemas.microsoft.com/office/drawing/2014/main" id="{17FF29D5-F548-57E1-BAF4-E55D684023FB}"/>
              </a:ext>
            </a:extLst>
          </p:cNvPr>
          <p:cNvSpPr>
            <a:spLocks noGrp="1"/>
          </p:cNvSpPr>
          <p:nvPr>
            <p:ph type="body" sz="half" idx="2"/>
          </p:nvPr>
        </p:nvSpPr>
        <p:spPr>
          <a:xfrm>
            <a:off x="643465" y="3043050"/>
            <a:ext cx="3517567" cy="3064505"/>
          </a:xfrm>
        </p:spPr>
        <p:txBody>
          <a:bodyPr>
            <a:normAutofit fontScale="85000" lnSpcReduction="20000"/>
          </a:bodyPr>
          <a:lstStyle/>
          <a:p>
            <a:r>
              <a:rPr lang="en-US" dirty="0"/>
              <a:t>Load an input which is not linearly separable.</a:t>
            </a:r>
          </a:p>
          <a:p>
            <a:r>
              <a:rPr lang="en-US" dirty="0"/>
              <a:t>Then train the Rosenblatt Perceptron on it.</a:t>
            </a:r>
          </a:p>
          <a:p>
            <a:r>
              <a:rPr lang="en-US" dirty="0"/>
              <a:t>What do you observe?</a:t>
            </a:r>
          </a:p>
          <a:p>
            <a:pPr marL="285750" indent="-285750">
              <a:buFont typeface="Arial" panose="020B0604020202020204" pitchFamily="34" charset="0"/>
              <a:buChar char="•"/>
            </a:pPr>
            <a:r>
              <a:rPr lang="en-US" dirty="0"/>
              <a:t>Linear classifier</a:t>
            </a:r>
          </a:p>
          <a:p>
            <a:pPr marL="285750" indent="-285750">
              <a:buFont typeface="Arial" panose="020B0604020202020204" pitchFamily="34" charset="0"/>
              <a:buChar char="•"/>
            </a:pPr>
            <a:r>
              <a:rPr lang="en-US" dirty="0"/>
              <a:t>Binary output</a:t>
            </a:r>
          </a:p>
          <a:p>
            <a:pPr marL="285750" indent="-285750">
              <a:buFont typeface="Arial" panose="020B0604020202020204" pitchFamily="34" charset="0"/>
              <a:buChar char="•"/>
            </a:pPr>
            <a:r>
              <a:rPr lang="en-US" dirty="0"/>
              <a:t>Data is not linearly separable</a:t>
            </a:r>
          </a:p>
          <a:p>
            <a:pPr marL="285750" indent="-285750">
              <a:buFont typeface="Arial" panose="020B0604020202020204" pitchFamily="34" charset="0"/>
              <a:buChar char="•"/>
            </a:pPr>
            <a:r>
              <a:rPr lang="en-US" dirty="0"/>
              <a:t>Activation function is a step function</a:t>
            </a:r>
          </a:p>
        </p:txBody>
      </p:sp>
      <p:sp>
        <p:nvSpPr>
          <p:cNvPr id="4" name="Slide Number Placeholder 3">
            <a:extLst>
              <a:ext uri="{FF2B5EF4-FFF2-40B4-BE49-F238E27FC236}">
                <a16:creationId xmlns:a16="http://schemas.microsoft.com/office/drawing/2014/main" id="{7D837593-3EAD-3B02-3E0C-DCFCB0FF21EB}"/>
              </a:ext>
            </a:extLst>
          </p:cNvPr>
          <p:cNvSpPr>
            <a:spLocks noGrp="1"/>
          </p:cNvSpPr>
          <p:nvPr>
            <p:ph type="sldNum" sz="quarter" idx="12"/>
          </p:nvPr>
        </p:nvSpPr>
        <p:spPr/>
        <p:txBody>
          <a:bodyPr/>
          <a:lstStyle/>
          <a:p>
            <a:fld id="{3A98EE3D-8CD1-4C3F-BD1C-C98C9596463C}" type="slidenum">
              <a:rPr lang="en-US" smtClean="0"/>
              <a:pPr/>
              <a:t>19</a:t>
            </a:fld>
            <a:endParaRPr lang="en-US" dirty="0"/>
          </a:p>
        </p:txBody>
      </p:sp>
      <p:pic>
        <p:nvPicPr>
          <p:cNvPr id="7" name="Picture 6">
            <a:extLst>
              <a:ext uri="{FF2B5EF4-FFF2-40B4-BE49-F238E27FC236}">
                <a16:creationId xmlns:a16="http://schemas.microsoft.com/office/drawing/2014/main" id="{D1683B05-ECE0-B812-A821-5A0FE5EAD1C6}"/>
              </a:ext>
            </a:extLst>
          </p:cNvPr>
          <p:cNvPicPr>
            <a:picLocks noChangeAspect="1"/>
          </p:cNvPicPr>
          <p:nvPr/>
        </p:nvPicPr>
        <p:blipFill>
          <a:blip r:embed="rId2"/>
          <a:stretch>
            <a:fillRect/>
          </a:stretch>
        </p:blipFill>
        <p:spPr>
          <a:xfrm>
            <a:off x="5076510" y="270848"/>
            <a:ext cx="6809766" cy="6316304"/>
          </a:xfrm>
          <a:prstGeom prst="rect">
            <a:avLst/>
          </a:prstGeom>
        </p:spPr>
      </p:pic>
    </p:spTree>
    <p:extLst>
      <p:ext uri="{BB962C8B-B14F-4D97-AF65-F5344CB8AC3E}">
        <p14:creationId xmlns:p14="http://schemas.microsoft.com/office/powerpoint/2010/main" val="347233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“Defense network computers. New... powerful... hooked into everything, trusted to run it all. They say it got smart, a new order of intelligence”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Kyle </a:t>
            </a:r>
            <a:r>
              <a:rPr lang="en-US" dirty="0" err="1">
                <a:solidFill>
                  <a:srgbClr val="FFFFFF"/>
                </a:solidFill>
              </a:rPr>
              <a:t>reese</a:t>
            </a:r>
            <a:r>
              <a:rPr lang="en-US" dirty="0">
                <a:solidFill>
                  <a:srgbClr val="FFFFFF"/>
                </a:solidFill>
              </a:rPr>
              <a:t> speaking about </a:t>
            </a:r>
            <a:r>
              <a:rPr lang="en-US" i="1" dirty="0">
                <a:solidFill>
                  <a:srgbClr val="FFFFFF"/>
                </a:solidFill>
              </a:rPr>
              <a:t>Skynet</a:t>
            </a:r>
            <a:r>
              <a:rPr lang="en-US" dirty="0">
                <a:solidFill>
                  <a:srgbClr val="FFFFFF"/>
                </a:solidFill>
              </a:rPr>
              <a:t>, 1984, the terminator</a:t>
            </a:r>
          </a:p>
        </p:txBody>
      </p:sp>
      <p:sp>
        <p:nvSpPr>
          <p:cNvPr id="4" name="Slide Number Placeholder 3">
            <a:extLst>
              <a:ext uri="{FF2B5EF4-FFF2-40B4-BE49-F238E27FC236}">
                <a16:creationId xmlns:a16="http://schemas.microsoft.com/office/drawing/2014/main" id="{8E2FCAA0-90E6-D56F-7548-1E3A1D1E8C44}"/>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Multi-Layer Neural Networks</a:t>
            </a:r>
            <a:endParaRPr lang="en-US" sz="6600" dirty="0">
              <a:latin typeface="+mn-lt"/>
            </a:endParaRPr>
          </a:p>
        </p:txBody>
      </p:sp>
    </p:spTree>
    <p:extLst>
      <p:ext uri="{BB962C8B-B14F-4D97-AF65-F5344CB8AC3E}">
        <p14:creationId xmlns:p14="http://schemas.microsoft.com/office/powerpoint/2010/main" val="3445120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5E5E-B024-44F9-B8ED-E9F4B466600C}"/>
              </a:ext>
            </a:extLst>
          </p:cNvPr>
          <p:cNvSpPr>
            <a:spLocks noGrp="1"/>
          </p:cNvSpPr>
          <p:nvPr>
            <p:ph type="title"/>
          </p:nvPr>
        </p:nvSpPr>
        <p:spPr/>
        <p:txBody>
          <a:bodyPr/>
          <a:lstStyle/>
          <a:p>
            <a:r>
              <a:rPr lang="en-US" dirty="0"/>
              <a:t>From Neuron to Neural Network</a:t>
            </a:r>
          </a:p>
        </p:txBody>
      </p:sp>
      <p:sp>
        <p:nvSpPr>
          <p:cNvPr id="3" name="Content Placeholder 2">
            <a:extLst>
              <a:ext uri="{FF2B5EF4-FFF2-40B4-BE49-F238E27FC236}">
                <a16:creationId xmlns:a16="http://schemas.microsoft.com/office/drawing/2014/main" id="{FDFA5AEB-74C6-47EF-82C8-33937C133DA5}"/>
              </a:ext>
            </a:extLst>
          </p:cNvPr>
          <p:cNvSpPr>
            <a:spLocks noGrp="1"/>
          </p:cNvSpPr>
          <p:nvPr>
            <p:ph sz="half" idx="1"/>
          </p:nvPr>
        </p:nvSpPr>
        <p:spPr/>
        <p:txBody>
          <a:bodyPr>
            <a:normAutofit fontScale="92500" lnSpcReduction="20000"/>
          </a:bodyPr>
          <a:lstStyle/>
          <a:p>
            <a:r>
              <a:rPr lang="en-US" dirty="0"/>
              <a:t>Neurons are connected to each other, in layers, to form a neural network.</a:t>
            </a:r>
          </a:p>
          <a:p>
            <a:r>
              <a:rPr lang="en-US" dirty="0"/>
              <a:t>The diagram here shows a single (hidden) layer neural network. There are multiple neurons in the hidden layer.</a:t>
            </a:r>
          </a:p>
          <a:p>
            <a:pPr marL="0" indent="0">
              <a:buNone/>
            </a:pPr>
            <a:r>
              <a:rPr lang="en-US" dirty="0"/>
              <a:t>The layers are:</a:t>
            </a:r>
          </a:p>
          <a:p>
            <a:pPr lvl="1"/>
            <a:r>
              <a:rPr lang="en-US" sz="1900" i="1" dirty="0">
                <a:solidFill>
                  <a:srgbClr val="FF0000"/>
                </a:solidFill>
              </a:rPr>
              <a:t>Input</a:t>
            </a:r>
            <a:r>
              <a:rPr lang="en-US" dirty="0"/>
              <a:t> layer</a:t>
            </a:r>
          </a:p>
          <a:p>
            <a:pPr lvl="1"/>
            <a:r>
              <a:rPr lang="en-US" sz="1900" i="1" dirty="0">
                <a:solidFill>
                  <a:srgbClr val="FF0000"/>
                </a:solidFill>
              </a:rPr>
              <a:t>Hidden</a:t>
            </a:r>
            <a:r>
              <a:rPr lang="en-US" dirty="0"/>
              <a:t> layer(s)</a:t>
            </a:r>
          </a:p>
          <a:p>
            <a:pPr lvl="1"/>
            <a:r>
              <a:rPr lang="en-US" sz="1900" i="1" dirty="0">
                <a:solidFill>
                  <a:srgbClr val="FF0000"/>
                </a:solidFill>
              </a:rPr>
              <a:t>Output</a:t>
            </a:r>
            <a:r>
              <a:rPr lang="en-US" dirty="0"/>
              <a:t> Layer</a:t>
            </a:r>
          </a:p>
          <a:p>
            <a:r>
              <a:rPr lang="en-US" dirty="0"/>
              <a:t>The </a:t>
            </a:r>
            <a:r>
              <a:rPr lang="en-US" i="1" dirty="0">
                <a:solidFill>
                  <a:srgbClr val="FF0000"/>
                </a:solidFill>
              </a:rPr>
              <a:t>arrows</a:t>
            </a:r>
            <a:r>
              <a:rPr lang="en-US" dirty="0"/>
              <a:t> are the interconnections and the direction of data flow from input to output layer.</a:t>
            </a:r>
          </a:p>
        </p:txBody>
      </p:sp>
      <p:pic>
        <p:nvPicPr>
          <p:cNvPr id="2052" name="Picture 4" descr="A Single-Layer Artificial Neural Network in 20 Lines of Python | by Michael  DelSole | Medium">
            <a:extLst>
              <a:ext uri="{FF2B5EF4-FFF2-40B4-BE49-F238E27FC236}">
                <a16:creationId xmlns:a16="http://schemas.microsoft.com/office/drawing/2014/main" id="{854A05CE-350D-4E76-8E56-953B2AFA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079" y="2361776"/>
            <a:ext cx="3928195" cy="35073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28AB790-946E-4A19-D76F-D16D7F93BBA3}"/>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705992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A627-FB53-404D-8175-CDCB57A9F2C8}"/>
              </a:ext>
            </a:extLst>
          </p:cNvPr>
          <p:cNvSpPr>
            <a:spLocks noGrp="1"/>
          </p:cNvSpPr>
          <p:nvPr>
            <p:ph type="title"/>
          </p:nvPr>
        </p:nvSpPr>
        <p:spPr/>
        <p:txBody>
          <a:bodyPr/>
          <a:lstStyle/>
          <a:p>
            <a:r>
              <a:rPr lang="en-US" dirty="0"/>
              <a:t>Multilayer Neural Networks</a:t>
            </a:r>
          </a:p>
        </p:txBody>
      </p:sp>
      <p:sp>
        <p:nvSpPr>
          <p:cNvPr id="3" name="Content Placeholder 2">
            <a:extLst>
              <a:ext uri="{FF2B5EF4-FFF2-40B4-BE49-F238E27FC236}">
                <a16:creationId xmlns:a16="http://schemas.microsoft.com/office/drawing/2014/main" id="{B470C884-B15D-4AF6-872F-EC98623A326C}"/>
              </a:ext>
            </a:extLst>
          </p:cNvPr>
          <p:cNvSpPr>
            <a:spLocks noGrp="1"/>
          </p:cNvSpPr>
          <p:nvPr>
            <p:ph sz="half" idx="1"/>
          </p:nvPr>
        </p:nvSpPr>
        <p:spPr/>
        <p:txBody>
          <a:bodyPr/>
          <a:lstStyle/>
          <a:p>
            <a:r>
              <a:rPr lang="en-US" dirty="0"/>
              <a:t>We now add multiple </a:t>
            </a:r>
            <a:r>
              <a:rPr lang="en-US" i="1" dirty="0">
                <a:solidFill>
                  <a:srgbClr val="FF0000"/>
                </a:solidFill>
              </a:rPr>
              <a:t>hidden</a:t>
            </a:r>
            <a:r>
              <a:rPr lang="en-US" dirty="0"/>
              <a:t> layers</a:t>
            </a:r>
          </a:p>
          <a:p>
            <a:r>
              <a:rPr lang="en-US" dirty="0"/>
              <a:t>This creates a </a:t>
            </a:r>
            <a:r>
              <a:rPr lang="en-US" i="1" dirty="0">
                <a:solidFill>
                  <a:srgbClr val="FF0000"/>
                </a:solidFill>
              </a:rPr>
              <a:t>multilayer</a:t>
            </a:r>
            <a:r>
              <a:rPr lang="en-US" dirty="0"/>
              <a:t> neural network</a:t>
            </a:r>
          </a:p>
          <a:p>
            <a:r>
              <a:rPr lang="en-US" dirty="0"/>
              <a:t>This adds complexity to the network</a:t>
            </a:r>
          </a:p>
          <a:p>
            <a:r>
              <a:rPr lang="en-US" dirty="0"/>
              <a:t>And this is what enables the network to </a:t>
            </a:r>
            <a:r>
              <a:rPr lang="en-US" i="1" dirty="0">
                <a:solidFill>
                  <a:srgbClr val="FF0000"/>
                </a:solidFill>
              </a:rPr>
              <a:t>learn</a:t>
            </a:r>
            <a:r>
              <a:rPr lang="en-US" dirty="0"/>
              <a:t> complex relationships between the inputs that allow better prediction of the output</a:t>
            </a:r>
          </a:p>
          <a:p>
            <a:r>
              <a:rPr lang="en-US" dirty="0"/>
              <a:t>Also known as </a:t>
            </a:r>
            <a:r>
              <a:rPr lang="en-US" i="1" dirty="0">
                <a:solidFill>
                  <a:srgbClr val="FF0000"/>
                </a:solidFill>
              </a:rPr>
              <a:t>deep learning.</a:t>
            </a:r>
          </a:p>
          <a:p>
            <a:endParaRPr lang="en-US" dirty="0"/>
          </a:p>
        </p:txBody>
      </p:sp>
      <p:pic>
        <p:nvPicPr>
          <p:cNvPr id="1026" name="Picture 2" descr="CS 386: Lab Assignment 8">
            <a:extLst>
              <a:ext uri="{FF2B5EF4-FFF2-40B4-BE49-F238E27FC236}">
                <a16:creationId xmlns:a16="http://schemas.microsoft.com/office/drawing/2014/main" id="{58CD6116-41B9-48DC-9A4B-FC948EE19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0225" y="2366963"/>
            <a:ext cx="5976470" cy="29765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7CCBE7D-39E5-E73F-B2FB-4A35926415B7}"/>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203716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6408-F3F1-443E-9353-052ED7C4BF3F}"/>
              </a:ext>
            </a:extLst>
          </p:cNvPr>
          <p:cNvSpPr>
            <a:spLocks noGrp="1"/>
          </p:cNvSpPr>
          <p:nvPr>
            <p:ph type="title"/>
          </p:nvPr>
        </p:nvSpPr>
        <p:spPr/>
        <p:txBody>
          <a:bodyPr/>
          <a:lstStyle/>
          <a:p>
            <a:r>
              <a:rPr lang="en-US" dirty="0"/>
              <a:t>Feedforward</a:t>
            </a:r>
          </a:p>
        </p:txBody>
      </p:sp>
      <p:sp>
        <p:nvSpPr>
          <p:cNvPr id="3" name="Content Placeholder 2">
            <a:extLst>
              <a:ext uri="{FF2B5EF4-FFF2-40B4-BE49-F238E27FC236}">
                <a16:creationId xmlns:a16="http://schemas.microsoft.com/office/drawing/2014/main" id="{C12402C0-A2D4-44CC-BE50-B8CD8ACE34CC}"/>
              </a:ext>
            </a:extLst>
          </p:cNvPr>
          <p:cNvSpPr>
            <a:spLocks noGrp="1"/>
          </p:cNvSpPr>
          <p:nvPr>
            <p:ph sz="half" idx="1"/>
          </p:nvPr>
        </p:nvSpPr>
        <p:spPr/>
        <p:txBody>
          <a:bodyPr>
            <a:normAutofit lnSpcReduction="10000"/>
          </a:bodyPr>
          <a:lstStyle/>
          <a:p>
            <a:r>
              <a:rPr lang="en-US" dirty="0"/>
              <a:t>The output from each neuron is propagated to the next layer’s neurons and so on reaching the final </a:t>
            </a:r>
            <a:r>
              <a:rPr lang="en-US" i="1" dirty="0"/>
              <a:t>output</a:t>
            </a:r>
            <a:r>
              <a:rPr lang="en-US" dirty="0"/>
              <a:t> layer.</a:t>
            </a:r>
          </a:p>
          <a:p>
            <a:r>
              <a:rPr lang="en-US" dirty="0"/>
              <a:t>So, there is no looping or recursion in this type of NN.</a:t>
            </a:r>
          </a:p>
          <a:p>
            <a:r>
              <a:rPr lang="en-US" dirty="0"/>
              <a:t>There are </a:t>
            </a:r>
            <a:r>
              <a:rPr lang="en-US" i="1" dirty="0"/>
              <a:t>recurrent</a:t>
            </a:r>
            <a:r>
              <a:rPr lang="en-US" dirty="0"/>
              <a:t> NN where neuron output can feed back to itself.</a:t>
            </a:r>
          </a:p>
          <a:p>
            <a:r>
              <a:rPr lang="en-US" dirty="0"/>
              <a:t>In this example, every neuron is connected to all neurons in the following layer. This is called </a:t>
            </a:r>
            <a:r>
              <a:rPr lang="en-US" i="1" dirty="0">
                <a:solidFill>
                  <a:srgbClr val="FF0000"/>
                </a:solidFill>
              </a:rPr>
              <a:t>fully connected.</a:t>
            </a:r>
          </a:p>
        </p:txBody>
      </p:sp>
      <p:pic>
        <p:nvPicPr>
          <p:cNvPr id="5122" name="Picture 2">
            <a:extLst>
              <a:ext uri="{FF2B5EF4-FFF2-40B4-BE49-F238E27FC236}">
                <a16:creationId xmlns:a16="http://schemas.microsoft.com/office/drawing/2014/main" id="{9520E486-15BA-41EE-86BE-FF61623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533" y="2252556"/>
            <a:ext cx="6172512" cy="34720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40C74A-B48D-407F-9312-D8615EE04DCA}"/>
              </a:ext>
            </a:extLst>
          </p:cNvPr>
          <p:cNvSpPr>
            <a:spLocks noGrp="1"/>
          </p:cNvSpPr>
          <p:nvPr>
            <p:ph type="sldNum" sz="quarter" idx="12"/>
          </p:nvPr>
        </p:nvSpPr>
        <p:spPr/>
        <p:txBody>
          <a:bodyPr/>
          <a:lstStyle/>
          <a:p>
            <a:fld id="{3A98EE3D-8CD1-4C3F-BD1C-C98C9596463C}" type="slidenum">
              <a:rPr lang="en-US" sz="1000" b="1" smtClean="0"/>
              <a:t>23</a:t>
            </a:fld>
            <a:endParaRPr lang="en-US" b="1" dirty="0"/>
          </a:p>
        </p:txBody>
      </p:sp>
    </p:spTree>
    <p:extLst>
      <p:ext uri="{BB962C8B-B14F-4D97-AF65-F5344CB8AC3E}">
        <p14:creationId xmlns:p14="http://schemas.microsoft.com/office/powerpoint/2010/main" val="100201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B73C-1FF8-4F20-8566-5A7966CEAEB1}"/>
              </a:ext>
            </a:extLst>
          </p:cNvPr>
          <p:cNvSpPr>
            <a:spLocks noGrp="1"/>
          </p:cNvSpPr>
          <p:nvPr>
            <p:ph type="title"/>
          </p:nvPr>
        </p:nvSpPr>
        <p:spPr/>
        <p:txBody>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DB9D3-E480-4489-BB0B-095ED1606F2A}"/>
                  </a:ext>
                </a:extLst>
              </p:cNvPr>
              <p:cNvSpPr>
                <a:spLocks noGrp="1"/>
              </p:cNvSpPr>
              <p:nvPr>
                <p:ph sz="half" idx="1"/>
              </p:nvPr>
            </p:nvSpPr>
            <p:spPr>
              <a:xfrm>
                <a:off x="1097280" y="2120901"/>
                <a:ext cx="3770284" cy="3956049"/>
              </a:xfrm>
            </p:spPr>
            <p:txBody>
              <a:bodyPr>
                <a:normAutofit fontScale="55000" lnSpcReduction="20000"/>
              </a:bodyPr>
              <a:lstStyle/>
              <a:p>
                <a:r>
                  <a:rPr lang="en-US" sz="2000" dirty="0"/>
                  <a:t>An activation function is needed to transform the weighted sum into one of the classes of the output. E.g., </a:t>
                </a:r>
                <a14:m>
                  <m:oMath xmlns:m="http://schemas.openxmlformats.org/officeDocument/2006/math">
                    <m:r>
                      <a:rPr lang="en-US" sz="2000" b="0" i="1" smtClean="0">
                        <a:latin typeface="Cambria Math" panose="02040503050406030204" pitchFamily="18" charset="0"/>
                      </a:rPr>
                      <m:t>0</m:t>
                    </m:r>
                  </m:oMath>
                </a14:m>
                <a:r>
                  <a:rPr lang="en-US" sz="2000" dirty="0"/>
                  <a:t> or </a:t>
                </a:r>
                <a14:m>
                  <m:oMath xmlns:m="http://schemas.openxmlformats.org/officeDocument/2006/math">
                    <m:r>
                      <a:rPr lang="en-US" sz="2000" b="0" i="1" smtClean="0">
                        <a:latin typeface="Cambria Math" panose="02040503050406030204" pitchFamily="18" charset="0"/>
                      </a:rPr>
                      <m:t>1</m:t>
                    </m:r>
                  </m:oMath>
                </a14:m>
                <a:r>
                  <a:rPr lang="en-US" sz="2000" dirty="0"/>
                  <a:t>.</a:t>
                </a:r>
              </a:p>
              <a:p>
                <a:r>
                  <a:rPr lang="en-US" sz="2000" dirty="0"/>
                  <a:t>Before we defined the activation function to be </a:t>
                </a:r>
              </a:p>
              <a:p>
                <a:endParaRPr lang="en-US" sz="2000" dirty="0"/>
              </a:p>
              <a:p>
                <a:endParaRPr lang="en-US" sz="2000" dirty="0"/>
              </a:p>
              <a:p>
                <a:r>
                  <a:rPr lang="en-US" sz="2000" dirty="0"/>
                  <a:t>In reality we need the activation function to be </a:t>
                </a:r>
                <a:r>
                  <a:rPr lang="en-US" sz="2000" b="1" dirty="0"/>
                  <a:t>smooth</a:t>
                </a:r>
                <a:r>
                  <a:rPr lang="en-US" sz="2000" dirty="0"/>
                  <a:t>, i.e. differentiable. Several activation functions exist. The most common are </a:t>
                </a:r>
                <a:r>
                  <a:rPr lang="en-US" sz="2000" i="1" dirty="0"/>
                  <a:t>sigmoid</a:t>
                </a:r>
                <a:r>
                  <a:rPr lang="en-US" sz="2000" dirty="0"/>
                  <a:t> and </a:t>
                </a:r>
                <a:r>
                  <a:rPr lang="en-US" sz="2000" i="1" dirty="0" err="1"/>
                  <a:t>ReLU</a:t>
                </a:r>
                <a:r>
                  <a:rPr lang="en-US" sz="2000" dirty="0"/>
                  <a:t>.</a:t>
                </a:r>
              </a:p>
              <a:p>
                <a:r>
                  <a:rPr lang="en-US" sz="2000" b="1" dirty="0"/>
                  <a:t>Sigmoid</a:t>
                </a:r>
                <a:r>
                  <a:rPr lang="en-US" sz="2000" dirty="0"/>
                  <a:t> – has an</a:t>
                </a:r>
                <a:r>
                  <a:rPr lang="en-US" sz="2000" dirty="0">
                    <a:solidFill>
                      <a:srgbClr val="FF0000"/>
                    </a:solidFill>
                  </a:rPr>
                  <a:t> s </a:t>
                </a:r>
                <a:r>
                  <a:rPr lang="en-US" sz="2000" dirty="0"/>
                  <a:t>shaped curve (range is 0 - 1). Note that sigmoid function is also used in standard logistic regression.</a:t>
                </a:r>
              </a:p>
              <a:p>
                <a:r>
                  <a:rPr lang="en-US" sz="2000" b="1" dirty="0" err="1"/>
                  <a:t>ReLU</a:t>
                </a:r>
                <a:r>
                  <a:rPr lang="en-US" sz="2000" dirty="0"/>
                  <a:t> – </a:t>
                </a:r>
                <a:r>
                  <a:rPr lang="en-US" sz="2000" dirty="0">
                    <a:solidFill>
                      <a:srgbClr val="FF0000"/>
                    </a:solidFill>
                  </a:rPr>
                  <a:t>Re</a:t>
                </a:r>
                <a:r>
                  <a:rPr lang="en-US" sz="2000" dirty="0"/>
                  <a:t>ctified </a:t>
                </a:r>
                <a:r>
                  <a:rPr lang="en-US" sz="2000" dirty="0">
                    <a:solidFill>
                      <a:srgbClr val="FF0000"/>
                    </a:solidFill>
                  </a:rPr>
                  <a:t>l</a:t>
                </a:r>
                <a:r>
                  <a:rPr lang="en-US" sz="2000" dirty="0"/>
                  <a:t>inear </a:t>
                </a:r>
                <a:r>
                  <a:rPr lang="en-US" sz="2000" dirty="0">
                    <a:solidFill>
                      <a:srgbClr val="FF0000"/>
                    </a:solidFill>
                  </a:rPr>
                  <a:t>u</a:t>
                </a:r>
                <a:r>
                  <a:rPr lang="en-US" sz="2000" dirty="0"/>
                  <a:t>nit (range is 0 - ∞). It is not differentiable at zero. </a:t>
                </a:r>
              </a:p>
              <a:p>
                <a:r>
                  <a:rPr lang="en-US" sz="2000" b="1" dirty="0"/>
                  <a:t>tanh</a:t>
                </a:r>
                <a:r>
                  <a:rPr lang="en-US" sz="2000" dirty="0"/>
                  <a:t> – </a:t>
                </a:r>
                <a:r>
                  <a:rPr lang="en-US" sz="2000" dirty="0">
                    <a:solidFill>
                      <a:srgbClr val="FF0000"/>
                    </a:solidFill>
                  </a:rPr>
                  <a:t>H</a:t>
                </a:r>
                <a:r>
                  <a:rPr lang="en-US" sz="2000" dirty="0"/>
                  <a:t>yperbolic </a:t>
                </a:r>
                <a:r>
                  <a:rPr lang="en-US" sz="2000" dirty="0">
                    <a:solidFill>
                      <a:srgbClr val="FF0000"/>
                    </a:solidFill>
                  </a:rPr>
                  <a:t>tan</a:t>
                </a:r>
                <a:r>
                  <a:rPr lang="en-US" sz="2000" dirty="0"/>
                  <a:t>gent</a:t>
                </a:r>
              </a:p>
              <a:p>
                <a:r>
                  <a:rPr lang="en-US" sz="2000" dirty="0"/>
                  <a:t>And many more. </a:t>
                </a:r>
                <a:r>
                  <a:rPr lang="en-US" sz="2000" dirty="0" err="1"/>
                  <a:t>ReLU</a:t>
                </a:r>
                <a:r>
                  <a:rPr lang="en-US" sz="2000" dirty="0"/>
                  <a:t> is relatively new, </a:t>
                </a:r>
                <a:r>
                  <a:rPr lang="en-US" sz="2000" dirty="0" err="1"/>
                  <a:t>Sigmoids</a:t>
                </a:r>
                <a:r>
                  <a:rPr lang="en-US" sz="2000" dirty="0"/>
                  <a:t> and tanh used to be the top choices. </a:t>
                </a:r>
              </a:p>
            </p:txBody>
          </p:sp>
        </mc:Choice>
        <mc:Fallback xmlns="">
          <p:sp>
            <p:nvSpPr>
              <p:cNvPr id="3" name="Content Placeholder 2">
                <a:extLst>
                  <a:ext uri="{FF2B5EF4-FFF2-40B4-BE49-F238E27FC236}">
                    <a16:creationId xmlns:a16="http://schemas.microsoft.com/office/drawing/2014/main" id="{4DCDB9D3-E480-4489-BB0B-095ED1606F2A}"/>
                  </a:ext>
                </a:extLst>
              </p:cNvPr>
              <p:cNvSpPr>
                <a:spLocks noGrp="1" noRot="1" noChangeAspect="1" noMove="1" noResize="1" noEditPoints="1" noAdjustHandles="1" noChangeArrowheads="1" noChangeShapeType="1" noTextEdit="1"/>
              </p:cNvSpPr>
              <p:nvPr>
                <p:ph sz="half" idx="1"/>
              </p:nvPr>
            </p:nvSpPr>
            <p:spPr>
              <a:xfrm>
                <a:off x="1097280" y="2120901"/>
                <a:ext cx="3770284" cy="3956049"/>
              </a:xfrm>
              <a:blipFill>
                <a:blip r:embed="rId2"/>
                <a:stretch>
                  <a:fillRect t="-616"/>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EC5E322A-AB67-4BB3-BE34-1CF525A48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229" y="2339341"/>
            <a:ext cx="691515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25D046-F075-7238-69C4-E6E35687C174}"/>
              </a:ext>
            </a:extLst>
          </p:cNvPr>
          <p:cNvSpPr txBox="1"/>
          <p:nvPr/>
        </p:nvSpPr>
        <p:spPr>
          <a:xfrm>
            <a:off x="5453448" y="5491789"/>
            <a:ext cx="6096000" cy="461665"/>
          </a:xfrm>
          <a:prstGeom prst="rect">
            <a:avLst/>
          </a:prstGeom>
          <a:noFill/>
        </p:spPr>
        <p:txBody>
          <a:bodyPr wrap="square">
            <a:spAutoFit/>
          </a:bodyPr>
          <a:lstStyle/>
          <a:p>
            <a:r>
              <a:rPr lang="en-US" sz="1200" dirty="0"/>
              <a:t>The choice of activation function depends on the layer (hidden or output) and the type of neural network (Convolutional NN, Recurrent NN)</a:t>
            </a:r>
          </a:p>
        </p:txBody>
      </p:sp>
      <p:sp>
        <p:nvSpPr>
          <p:cNvPr id="4" name="Slide Number Placeholder 3">
            <a:extLst>
              <a:ext uri="{FF2B5EF4-FFF2-40B4-BE49-F238E27FC236}">
                <a16:creationId xmlns:a16="http://schemas.microsoft.com/office/drawing/2014/main" id="{5B287CD3-A4B4-AF91-CB3F-86A4FFFD9B61}"/>
              </a:ext>
            </a:extLst>
          </p:cNvPr>
          <p:cNvSpPr>
            <a:spLocks noGrp="1"/>
          </p:cNvSpPr>
          <p:nvPr>
            <p:ph type="sldNum" sz="quarter" idx="12"/>
          </p:nvPr>
        </p:nvSpPr>
        <p:spPr/>
        <p:txBody>
          <a:bodyPr/>
          <a:lstStyle/>
          <a:p>
            <a:fld id="{3A98EE3D-8CD1-4C3F-BD1C-C98C9596463C}" type="slidenum">
              <a:rPr lang="en-US" smtClean="0"/>
              <a:t>24</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2A19B0-2A81-ADC6-FD44-694AC827F356}"/>
                  </a:ext>
                </a:extLst>
              </p:cNvPr>
              <p:cNvSpPr txBox="1"/>
              <p:nvPr/>
            </p:nvSpPr>
            <p:spPr>
              <a:xfrm>
                <a:off x="856615" y="2881486"/>
                <a:ext cx="4251614" cy="572914"/>
              </a:xfrm>
              <a:prstGeom prst="rect">
                <a:avLst/>
              </a:prstGeom>
              <a:noFill/>
            </p:spPr>
            <p:txBody>
              <a:bodyPr wrap="square">
                <a:spAutoFit/>
              </a:bodyPr>
              <a:lstStyle/>
              <a:p>
                <a:pPr marL="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m:t>
                      </m:r>
                      <m:r>
                        <a:rPr lang="en-US" sz="1400" b="0" i="1" smtClean="0">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m:t>
                          </m:r>
                          <m:r>
                            <a:rPr lang="en-US" sz="1400" i="1">
                              <a:latin typeface="Cambria Math" panose="02040503050406030204" pitchFamily="18" charset="0"/>
                            </a:rPr>
                            <m:t>𝑖</m:t>
                          </m:r>
                          <m:r>
                            <a:rPr lang="en-US" sz="1400" b="1" i="1">
                              <a:latin typeface="Cambria Math" panose="02040503050406030204" pitchFamily="18" charset="0"/>
                            </a:rPr>
                            <m:t>)</m:t>
                          </m:r>
                        </m:sup>
                      </m:sSup>
                      <m:r>
                        <a:rPr lang="en-US" sz="1400"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𝒘</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b="0" i="1" smtClean="0">
                          <a:latin typeface="Cambria Math" panose="02040503050406030204" pitchFamily="18" charset="0"/>
                        </a:rPr>
                        <m:t>)</m:t>
                      </m:r>
                      <m:r>
                        <a:rPr lang="en-US" sz="1400" i="1">
                          <a:latin typeface="Cambria Math" panose="02040503050406030204" pitchFamily="18" charset="0"/>
                        </a:rPr>
                        <m:t>=</m:t>
                      </m:r>
                      <m:d>
                        <m:dPr>
                          <m:begChr m:val="{"/>
                          <m:endChr m:val=""/>
                          <m:ctrlPr>
                            <a:rPr lang="en-US" sz="1400" i="1" smtClean="0">
                              <a:latin typeface="Cambria Math" panose="02040503050406030204" pitchFamily="18" charset="0"/>
                            </a:rPr>
                          </m:ctrlPr>
                        </m:dPr>
                        <m:e>
                          <m:eqArr>
                            <m:eqArrPr>
                              <m:ctrlPr>
                                <a:rPr lang="en-US" sz="1400" i="1" smtClean="0">
                                  <a:latin typeface="Cambria Math" panose="02040503050406030204" pitchFamily="18" charset="0"/>
                                </a:rPr>
                              </m:ctrlPr>
                            </m:eqArrPr>
                            <m:e>
                              <m:r>
                                <a:rPr lang="en-US" sz="1400" i="1">
                                  <a:latin typeface="Cambria Math" panose="02040503050406030204" pitchFamily="18" charset="0"/>
                                </a:rPr>
                                <m:t>1   </m:t>
                              </m:r>
                              <m:r>
                                <m:rPr>
                                  <m:sty m:val="p"/>
                                </m:rPr>
                                <a:rPr lang="en-US" sz="1400" i="0">
                                  <a:latin typeface="Cambria Math" panose="02040503050406030204" pitchFamily="18" charset="0"/>
                                </a:rPr>
                                <m:t>if</m:t>
                              </m:r>
                              <m:sSup>
                                <m:sSupPr>
                                  <m:ctrlPr>
                                    <a:rPr lang="en-US" sz="1400" b="1" i="1">
                                      <a:latin typeface="Cambria Math" panose="02040503050406030204" pitchFamily="18" charset="0"/>
                                    </a:rPr>
                                  </m:ctrlPr>
                                </m:sSupPr>
                                <m:e>
                                  <m:r>
                                    <a:rPr lang="en-US" sz="1400" b="1" i="1" smtClean="0">
                                      <a:latin typeface="Cambria Math" panose="02040503050406030204" pitchFamily="18" charset="0"/>
                                    </a:rPr>
                                    <m:t>   </m:t>
                                  </m:r>
                                  <m:r>
                                    <a:rPr lang="en-US" sz="1400" b="1" i="1">
                                      <a:latin typeface="Cambria Math" panose="02040503050406030204" pitchFamily="18" charset="0"/>
                                    </a:rPr>
                                    <m:t>𝒙</m:t>
                                  </m:r>
                                </m:e>
                                <m:sup>
                                  <m:r>
                                    <a:rPr lang="en-US" sz="1400" b="1" i="1">
                                      <a:latin typeface="Cambria Math" panose="02040503050406030204" pitchFamily="18" charset="0"/>
                                    </a:rPr>
                                    <m:t>(</m:t>
                                  </m:r>
                                  <m:r>
                                    <a:rPr lang="en-US" sz="1400" i="1">
                                      <a:latin typeface="Cambria Math" panose="02040503050406030204" pitchFamily="18" charset="0"/>
                                    </a:rPr>
                                    <m:t>𝑖</m:t>
                                  </m:r>
                                  <m:r>
                                    <a:rPr lang="en-US" sz="1400" b="1" i="1">
                                      <a:latin typeface="Cambria Math" panose="02040503050406030204" pitchFamily="18" charset="0"/>
                                    </a:rPr>
                                    <m:t>)</m:t>
                                  </m:r>
                                </m:sup>
                              </m:sSup>
                              <m:r>
                                <a:rPr lang="en-US" sz="1400"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𝒘</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&gt; 0</m:t>
                              </m:r>
                            </m:e>
                            <m:e>
                              <m:r>
                                <a:rPr lang="en-US" sz="1400" b="0" i="1" smtClean="0">
                                  <a:latin typeface="Cambria Math" panose="02040503050406030204" pitchFamily="18" charset="0"/>
                                </a:rPr>
                                <m:t>  0                         </m:t>
                              </m:r>
                              <m:r>
                                <m:rPr>
                                  <m:sty m:val="p"/>
                                </m:rPr>
                                <a:rPr lang="en-US" sz="1400" b="0" i="0" smtClean="0">
                                  <a:latin typeface="Cambria Math" panose="02040503050406030204" pitchFamily="18" charset="0"/>
                                </a:rPr>
                                <m:t>otherwise</m:t>
                              </m:r>
                            </m:e>
                          </m:eqArr>
                        </m:e>
                      </m:d>
                    </m:oMath>
                  </m:oMathPara>
                </a14:m>
                <a:endParaRPr lang="en-US" sz="1400" dirty="0"/>
              </a:p>
            </p:txBody>
          </p:sp>
        </mc:Choice>
        <mc:Fallback xmlns="">
          <p:sp>
            <p:nvSpPr>
              <p:cNvPr id="10" name="TextBox 9">
                <a:extLst>
                  <a:ext uri="{FF2B5EF4-FFF2-40B4-BE49-F238E27FC236}">
                    <a16:creationId xmlns:a16="http://schemas.microsoft.com/office/drawing/2014/main" id="{712A19B0-2A81-ADC6-FD44-694AC827F356}"/>
                  </a:ext>
                </a:extLst>
              </p:cNvPr>
              <p:cNvSpPr txBox="1">
                <a:spLocks noRot="1" noChangeAspect="1" noMove="1" noResize="1" noEditPoints="1" noAdjustHandles="1" noChangeArrowheads="1" noChangeShapeType="1" noTextEdit="1"/>
              </p:cNvSpPr>
              <p:nvPr/>
            </p:nvSpPr>
            <p:spPr>
              <a:xfrm>
                <a:off x="856615" y="2881486"/>
                <a:ext cx="4251614" cy="572914"/>
              </a:xfrm>
              <a:prstGeom prst="rect">
                <a:avLst/>
              </a:prstGeom>
              <a:blipFill>
                <a:blip r:embed="rId4"/>
                <a:stretch>
                  <a:fillRect t="-179787" b="-26489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53D9636-B120-1AE3-1965-0740F8D6391B}"/>
              </a:ext>
            </a:extLst>
          </p:cNvPr>
          <p:cNvSpPr/>
          <p:nvPr/>
        </p:nvSpPr>
        <p:spPr>
          <a:xfrm>
            <a:off x="9843247" y="130629"/>
            <a:ext cx="2097741" cy="882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Python file for all examples</a:t>
            </a:r>
          </a:p>
        </p:txBody>
      </p:sp>
    </p:spTree>
    <p:extLst>
      <p:ext uri="{BB962C8B-B14F-4D97-AF65-F5344CB8AC3E}">
        <p14:creationId xmlns:p14="http://schemas.microsoft.com/office/powerpoint/2010/main" val="1587588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6408-F3F1-443E-9353-052ED7C4BF3F}"/>
              </a:ext>
            </a:extLst>
          </p:cNvPr>
          <p:cNvSpPr>
            <a:spLocks noGrp="1"/>
          </p:cNvSpPr>
          <p:nvPr>
            <p:ph type="title"/>
          </p:nvPr>
        </p:nvSpPr>
        <p:spPr/>
        <p:txBody>
          <a:bodyPr/>
          <a:lstStyle/>
          <a:p>
            <a:r>
              <a:rPr lang="en-US" dirty="0"/>
              <a:t>Multi-Layer NNs recursive formalization</a:t>
            </a:r>
          </a:p>
        </p:txBody>
      </p:sp>
      <p:sp>
        <p:nvSpPr>
          <p:cNvPr id="3" name="Content Placeholder 2">
            <a:extLst>
              <a:ext uri="{FF2B5EF4-FFF2-40B4-BE49-F238E27FC236}">
                <a16:creationId xmlns:a16="http://schemas.microsoft.com/office/drawing/2014/main" id="{C12402C0-A2D4-44CC-BE50-B8CD8ACE34CC}"/>
              </a:ext>
            </a:extLst>
          </p:cNvPr>
          <p:cNvSpPr>
            <a:spLocks noGrp="1"/>
          </p:cNvSpPr>
          <p:nvPr>
            <p:ph sz="half" idx="1"/>
          </p:nvPr>
        </p:nvSpPr>
        <p:spPr>
          <a:xfrm>
            <a:off x="1097280" y="2120900"/>
            <a:ext cx="9490038" cy="3748193"/>
          </a:xfrm>
        </p:spPr>
        <p:txBody>
          <a:bodyPr>
            <a:normAutofit/>
          </a:bodyPr>
          <a:lstStyle/>
          <a:p>
            <a:r>
              <a:rPr lang="en-US" dirty="0"/>
              <a:t>Now lets formalize this. Lets say we have several </a:t>
            </a:r>
            <a:r>
              <a:rPr lang="en-US" dirty="0" err="1"/>
              <a:t>Perceptrons</a:t>
            </a:r>
            <a:r>
              <a:rPr lang="en-US" dirty="0"/>
              <a:t> and send every combination of inputs (measurements) through each Perceptron. </a:t>
            </a:r>
          </a:p>
          <a:p>
            <a:pPr marL="0" indent="0">
              <a:buNone/>
            </a:pPr>
            <a:endParaRPr lang="en-US" b="1" dirty="0"/>
          </a:p>
          <a:p>
            <a:endParaRPr lang="en-US" i="1" dirty="0">
              <a:solidFill>
                <a:srgbClr val="FF0000"/>
              </a:solidFill>
            </a:endParaRPr>
          </a:p>
        </p:txBody>
      </p:sp>
      <p:sp>
        <p:nvSpPr>
          <p:cNvPr id="4" name="Slide Number Placeholder 3">
            <a:extLst>
              <a:ext uri="{FF2B5EF4-FFF2-40B4-BE49-F238E27FC236}">
                <a16:creationId xmlns:a16="http://schemas.microsoft.com/office/drawing/2014/main" id="{EA40C74A-B48D-407F-9312-D8615EE04DCA}"/>
              </a:ext>
            </a:extLst>
          </p:cNvPr>
          <p:cNvSpPr>
            <a:spLocks noGrp="1"/>
          </p:cNvSpPr>
          <p:nvPr>
            <p:ph type="sldNum" sz="quarter" idx="12"/>
          </p:nvPr>
        </p:nvSpPr>
        <p:spPr/>
        <p:txBody>
          <a:bodyPr/>
          <a:lstStyle/>
          <a:p>
            <a:fld id="{3A98EE3D-8CD1-4C3F-BD1C-C98C9596463C}" type="slidenum">
              <a:rPr lang="en-US" sz="1000" b="1" smtClean="0"/>
              <a:t>25</a:t>
            </a:fld>
            <a:endParaRPr lang="en-US" b="1" dirty="0"/>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98512370-B3CA-E149-D633-AD87BA5A1C7E}"/>
                  </a:ext>
                </a:extLst>
              </p:cNvPr>
              <p:cNvSpPr/>
              <p:nvPr/>
            </p:nvSpPr>
            <p:spPr>
              <a:xfrm>
                <a:off x="1975144"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98512370-B3CA-E149-D633-AD87BA5A1C7E}"/>
                  </a:ext>
                </a:extLst>
              </p:cNvPr>
              <p:cNvSpPr>
                <a:spLocks noRot="1" noChangeAspect="1" noMove="1" noResize="1" noEditPoints="1" noAdjustHandles="1" noChangeArrowheads="1" noChangeShapeType="1" noTextEdit="1"/>
              </p:cNvSpPr>
              <p:nvPr/>
            </p:nvSpPr>
            <p:spPr>
              <a:xfrm>
                <a:off x="1975144" y="2989284"/>
                <a:ext cx="461611" cy="461611"/>
              </a:xfrm>
              <a:prstGeom prst="ellipse">
                <a:avLst/>
              </a:prstGeom>
              <a:blipFill>
                <a:blip r:embed="rId3"/>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4FFEFDC-3F7F-E9AC-BEDF-12E5DED3DB95}"/>
                  </a:ext>
                </a:extLst>
              </p:cNvPr>
              <p:cNvSpPr/>
              <p:nvPr/>
            </p:nvSpPr>
            <p:spPr>
              <a:xfrm>
                <a:off x="1975144" y="3494682"/>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94FFEFDC-3F7F-E9AC-BEDF-12E5DED3DB95}"/>
                  </a:ext>
                </a:extLst>
              </p:cNvPr>
              <p:cNvSpPr>
                <a:spLocks noRot="1" noChangeAspect="1" noMove="1" noResize="1" noEditPoints="1" noAdjustHandles="1" noChangeArrowheads="1" noChangeShapeType="1" noTextEdit="1"/>
              </p:cNvSpPr>
              <p:nvPr/>
            </p:nvSpPr>
            <p:spPr>
              <a:xfrm>
                <a:off x="1975144" y="3494682"/>
                <a:ext cx="461611" cy="461611"/>
              </a:xfrm>
              <a:prstGeom prst="ellipse">
                <a:avLst/>
              </a:prstGeom>
              <a:blipFill>
                <a:blip r:embed="rId4"/>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B7AF6D2-61A7-B013-A2EC-24C91C5B5AB8}"/>
                  </a:ext>
                </a:extLst>
              </p:cNvPr>
              <p:cNvSpPr/>
              <p:nvPr/>
            </p:nvSpPr>
            <p:spPr>
              <a:xfrm>
                <a:off x="1975144" y="4000080"/>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8B7AF6D2-61A7-B013-A2EC-24C91C5B5AB8}"/>
                  </a:ext>
                </a:extLst>
              </p:cNvPr>
              <p:cNvSpPr>
                <a:spLocks noRot="1" noChangeAspect="1" noMove="1" noResize="1" noEditPoints="1" noAdjustHandles="1" noChangeArrowheads="1" noChangeShapeType="1" noTextEdit="1"/>
              </p:cNvSpPr>
              <p:nvPr/>
            </p:nvSpPr>
            <p:spPr>
              <a:xfrm>
                <a:off x="1975144" y="4000080"/>
                <a:ext cx="461611" cy="461611"/>
              </a:xfrm>
              <a:prstGeom prst="ellipse">
                <a:avLst/>
              </a:prstGeom>
              <a:blipFill>
                <a:blip r:embed="rId5"/>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5320930C-23D9-A348-CCDE-C27DFC3C4D31}"/>
                  </a:ext>
                </a:extLst>
              </p:cNvPr>
              <p:cNvSpPr/>
              <p:nvPr/>
            </p:nvSpPr>
            <p:spPr>
              <a:xfrm>
                <a:off x="1975144" y="4505479"/>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𝑚</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5320930C-23D9-A348-CCDE-C27DFC3C4D31}"/>
                  </a:ext>
                </a:extLst>
              </p:cNvPr>
              <p:cNvSpPr>
                <a:spLocks noRot="1" noChangeAspect="1" noMove="1" noResize="1" noEditPoints="1" noAdjustHandles="1" noChangeArrowheads="1" noChangeShapeType="1" noTextEdit="1"/>
              </p:cNvSpPr>
              <p:nvPr/>
            </p:nvSpPr>
            <p:spPr>
              <a:xfrm>
                <a:off x="1975144" y="4505479"/>
                <a:ext cx="461611" cy="461611"/>
              </a:xfrm>
              <a:prstGeom prst="ellipse">
                <a:avLst/>
              </a:prstGeom>
              <a:blipFill>
                <a:blip r:embed="rId6"/>
                <a:stretch>
                  <a:fillRect l="-5063"/>
                </a:stretch>
              </a:blipFill>
              <a:ln>
                <a:solidFill>
                  <a:srgbClr val="002060"/>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A132738-9C6E-7C0C-2CC5-3FDFA6C8D85D}"/>
              </a:ext>
            </a:extLst>
          </p:cNvPr>
          <p:cNvCxnSpPr>
            <a:cxnSpLocks/>
            <a:stCxn id="13" idx="6"/>
          </p:cNvCxnSpPr>
          <p:nvPr/>
        </p:nvCxnSpPr>
        <p:spPr>
          <a:xfrm>
            <a:off x="2436755" y="3220090"/>
            <a:ext cx="647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5437CD-9180-79BB-063C-B9021E7B007E}"/>
              </a:ext>
            </a:extLst>
          </p:cNvPr>
          <p:cNvCxnSpPr>
            <a:cxnSpLocks/>
            <a:stCxn id="13" idx="6"/>
            <a:endCxn id="32" idx="2"/>
          </p:cNvCxnSpPr>
          <p:nvPr/>
        </p:nvCxnSpPr>
        <p:spPr>
          <a:xfrm>
            <a:off x="2436755" y="3220090"/>
            <a:ext cx="657628" cy="72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41A3B8-A94A-14EA-D5C7-BA80844AB89B}"/>
              </a:ext>
            </a:extLst>
          </p:cNvPr>
          <p:cNvCxnSpPr>
            <a:cxnSpLocks/>
            <a:stCxn id="13" idx="6"/>
            <a:endCxn id="33" idx="2"/>
          </p:cNvCxnSpPr>
          <p:nvPr/>
        </p:nvCxnSpPr>
        <p:spPr>
          <a:xfrm>
            <a:off x="2436755" y="3220090"/>
            <a:ext cx="647951" cy="15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F18296-850D-007A-CC8F-4831589D93DD}"/>
              </a:ext>
            </a:extLst>
          </p:cNvPr>
          <p:cNvCxnSpPr>
            <a:cxnSpLocks/>
            <a:stCxn id="14" idx="6"/>
            <a:endCxn id="31" idx="2"/>
          </p:cNvCxnSpPr>
          <p:nvPr/>
        </p:nvCxnSpPr>
        <p:spPr>
          <a:xfrm flipV="1">
            <a:off x="2436755" y="3220090"/>
            <a:ext cx="657628" cy="5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8E3AC3F-79FA-AFF3-0436-2EF8C560F8ED}"/>
                  </a:ext>
                </a:extLst>
              </p:cNvPr>
              <p:cNvSpPr/>
              <p:nvPr/>
            </p:nvSpPr>
            <p:spPr>
              <a:xfrm>
                <a:off x="3094383"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oMath>
                  </m:oMathPara>
                </a14:m>
                <a:endParaRPr lang="en-US" sz="2400" dirty="0">
                  <a:solidFill>
                    <a:schemeClr val="bg1"/>
                  </a:solidFill>
                </a:endParaRPr>
              </a:p>
            </p:txBody>
          </p:sp>
        </mc:Choice>
        <mc:Fallback xmlns="">
          <p:sp>
            <p:nvSpPr>
              <p:cNvPr id="31" name="Oval 30">
                <a:extLst>
                  <a:ext uri="{FF2B5EF4-FFF2-40B4-BE49-F238E27FC236}">
                    <a16:creationId xmlns:a16="http://schemas.microsoft.com/office/drawing/2014/main" id="{58E3AC3F-79FA-AFF3-0436-2EF8C560F8ED}"/>
                  </a:ext>
                </a:extLst>
              </p:cNvPr>
              <p:cNvSpPr>
                <a:spLocks noRot="1" noChangeAspect="1" noMove="1" noResize="1" noEditPoints="1" noAdjustHandles="1" noChangeArrowheads="1" noChangeShapeType="1" noTextEdit="1"/>
              </p:cNvSpPr>
              <p:nvPr/>
            </p:nvSpPr>
            <p:spPr>
              <a:xfrm>
                <a:off x="3094383" y="2989284"/>
                <a:ext cx="461611" cy="461611"/>
              </a:xfrm>
              <a:prstGeom prst="ellipse">
                <a:avLst/>
              </a:prstGeom>
              <a:blipFill>
                <a:blip r:embed="rId7"/>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DE6EE22B-F0DA-995C-2A6E-6731A6EA0D45}"/>
                  </a:ext>
                </a:extLst>
              </p:cNvPr>
              <p:cNvSpPr/>
              <p:nvPr/>
            </p:nvSpPr>
            <p:spPr>
              <a:xfrm>
                <a:off x="3094383" y="3711466"/>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r>
                            <a:rPr lang="en-US" sz="1800" b="0" i="1" smtClean="0">
                              <a:solidFill>
                                <a:schemeClr val="bg1"/>
                              </a:solidFill>
                              <a:latin typeface="Cambria Math" panose="02040503050406030204" pitchFamily="18" charset="0"/>
                            </a:rPr>
                            <m:t>2</m:t>
                          </m:r>
                        </m:sub>
                        <m:sup>
                          <m:r>
                            <a:rPr lang="en-US" sz="1800"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2" name="Oval 31">
                <a:extLst>
                  <a:ext uri="{FF2B5EF4-FFF2-40B4-BE49-F238E27FC236}">
                    <a16:creationId xmlns:a16="http://schemas.microsoft.com/office/drawing/2014/main" id="{DE6EE22B-F0DA-995C-2A6E-6731A6EA0D45}"/>
                  </a:ext>
                </a:extLst>
              </p:cNvPr>
              <p:cNvSpPr>
                <a:spLocks noRot="1" noChangeAspect="1" noMove="1" noResize="1" noEditPoints="1" noAdjustHandles="1" noChangeArrowheads="1" noChangeShapeType="1" noTextEdit="1"/>
              </p:cNvSpPr>
              <p:nvPr/>
            </p:nvSpPr>
            <p:spPr>
              <a:xfrm>
                <a:off x="3094383" y="3711466"/>
                <a:ext cx="461611" cy="461611"/>
              </a:xfrm>
              <a:prstGeom prst="ellipse">
                <a:avLst/>
              </a:prstGeom>
              <a:blipFill>
                <a:blip r:embed="rId8"/>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7524DA3E-7AE9-8BDF-DEDE-11517663A945}"/>
                  </a:ext>
                </a:extLst>
              </p:cNvPr>
              <p:cNvSpPr/>
              <p:nvPr/>
            </p:nvSpPr>
            <p:spPr>
              <a:xfrm>
                <a:off x="3084706" y="4505478"/>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1</m:t>
                              </m:r>
                            </m:sub>
                          </m:sSub>
                        </m:sub>
                        <m:sup>
                          <m:r>
                            <a:rPr lang="en-US" sz="1800"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3" name="Oval 32">
                <a:extLst>
                  <a:ext uri="{FF2B5EF4-FFF2-40B4-BE49-F238E27FC236}">
                    <a16:creationId xmlns:a16="http://schemas.microsoft.com/office/drawing/2014/main" id="{7524DA3E-7AE9-8BDF-DEDE-11517663A945}"/>
                  </a:ext>
                </a:extLst>
              </p:cNvPr>
              <p:cNvSpPr>
                <a:spLocks noRot="1" noChangeAspect="1" noMove="1" noResize="1" noEditPoints="1" noAdjustHandles="1" noChangeArrowheads="1" noChangeShapeType="1" noTextEdit="1"/>
              </p:cNvSpPr>
              <p:nvPr/>
            </p:nvSpPr>
            <p:spPr>
              <a:xfrm>
                <a:off x="3084706" y="4505478"/>
                <a:ext cx="461611" cy="461611"/>
              </a:xfrm>
              <a:prstGeom prst="ellipse">
                <a:avLst/>
              </a:prstGeom>
              <a:blipFill>
                <a:blip r:embed="rId9"/>
                <a:stretch>
                  <a:fillRect l="-6329"/>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BAC48637-9915-76F3-D399-94930693099D}"/>
                  </a:ext>
                </a:extLst>
              </p:cNvPr>
              <p:cNvSpPr/>
              <p:nvPr/>
            </p:nvSpPr>
            <p:spPr>
              <a:xfrm>
                <a:off x="4833890" y="376927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800" i="1" smtClean="0">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oMath>
                  </m:oMathPara>
                </a14:m>
                <a:endParaRPr lang="en-US" dirty="0">
                  <a:solidFill>
                    <a:schemeClr val="bg1"/>
                  </a:solidFill>
                </a:endParaRPr>
              </a:p>
            </p:txBody>
          </p:sp>
        </mc:Choice>
        <mc:Fallback xmlns="">
          <p:sp>
            <p:nvSpPr>
              <p:cNvPr id="34" name="Oval 33">
                <a:extLst>
                  <a:ext uri="{FF2B5EF4-FFF2-40B4-BE49-F238E27FC236}">
                    <a16:creationId xmlns:a16="http://schemas.microsoft.com/office/drawing/2014/main" id="{BAC48637-9915-76F3-D399-94930693099D}"/>
                  </a:ext>
                </a:extLst>
              </p:cNvPr>
              <p:cNvSpPr>
                <a:spLocks noRot="1" noChangeAspect="1" noMove="1" noResize="1" noEditPoints="1" noAdjustHandles="1" noChangeArrowheads="1" noChangeShapeType="1" noTextEdit="1"/>
              </p:cNvSpPr>
              <p:nvPr/>
            </p:nvSpPr>
            <p:spPr>
              <a:xfrm>
                <a:off x="4833890" y="3769274"/>
                <a:ext cx="461611" cy="461611"/>
              </a:xfrm>
              <a:prstGeom prst="ellipse">
                <a:avLst/>
              </a:prstGeom>
              <a:blipFill>
                <a:blip r:embed="rId10"/>
                <a:stretch>
                  <a:fillRect/>
                </a:stretch>
              </a:blipFill>
              <a:ln>
                <a:solidFill>
                  <a:srgbClr val="002060"/>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91BA6011-1A7C-D5B2-8984-360A121BFCEA}"/>
              </a:ext>
            </a:extLst>
          </p:cNvPr>
          <p:cNvCxnSpPr>
            <a:cxnSpLocks/>
            <a:stCxn id="14" idx="6"/>
            <a:endCxn id="32" idx="2"/>
          </p:cNvCxnSpPr>
          <p:nvPr/>
        </p:nvCxnSpPr>
        <p:spPr>
          <a:xfrm>
            <a:off x="2436755" y="3725488"/>
            <a:ext cx="657628" cy="2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F3C5A27-F7C2-D495-2E39-3EEFE51507A7}"/>
              </a:ext>
            </a:extLst>
          </p:cNvPr>
          <p:cNvCxnSpPr>
            <a:cxnSpLocks/>
            <a:stCxn id="14" idx="6"/>
            <a:endCxn id="33" idx="2"/>
          </p:cNvCxnSpPr>
          <p:nvPr/>
        </p:nvCxnSpPr>
        <p:spPr>
          <a:xfrm>
            <a:off x="2436755" y="3725488"/>
            <a:ext cx="647951" cy="10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44BE452-5741-B0F9-488D-FB5F4C62191C}"/>
              </a:ext>
            </a:extLst>
          </p:cNvPr>
          <p:cNvCxnSpPr>
            <a:cxnSpLocks/>
            <a:stCxn id="15" idx="6"/>
            <a:endCxn id="31" idx="2"/>
          </p:cNvCxnSpPr>
          <p:nvPr/>
        </p:nvCxnSpPr>
        <p:spPr>
          <a:xfrm flipV="1">
            <a:off x="2436755" y="3220090"/>
            <a:ext cx="657628" cy="10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6EC035-F728-B6C9-5EC4-E0FCB6BF75BC}"/>
              </a:ext>
            </a:extLst>
          </p:cNvPr>
          <p:cNvCxnSpPr>
            <a:cxnSpLocks/>
            <a:stCxn id="15" idx="6"/>
            <a:endCxn id="32" idx="2"/>
          </p:cNvCxnSpPr>
          <p:nvPr/>
        </p:nvCxnSpPr>
        <p:spPr>
          <a:xfrm flipV="1">
            <a:off x="2436755" y="3942272"/>
            <a:ext cx="657628" cy="28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1A51CA-1016-D7F0-F017-66BBD1000E75}"/>
              </a:ext>
            </a:extLst>
          </p:cNvPr>
          <p:cNvCxnSpPr>
            <a:cxnSpLocks/>
            <a:stCxn id="15" idx="6"/>
            <a:endCxn id="33" idx="2"/>
          </p:cNvCxnSpPr>
          <p:nvPr/>
        </p:nvCxnSpPr>
        <p:spPr>
          <a:xfrm>
            <a:off x="2436755" y="4230886"/>
            <a:ext cx="647951" cy="5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CBA08CE-1D05-820C-E305-C5942F054449}"/>
              </a:ext>
            </a:extLst>
          </p:cNvPr>
          <p:cNvCxnSpPr>
            <a:cxnSpLocks/>
            <a:stCxn id="16" idx="6"/>
            <a:endCxn id="31" idx="2"/>
          </p:cNvCxnSpPr>
          <p:nvPr/>
        </p:nvCxnSpPr>
        <p:spPr>
          <a:xfrm flipV="1">
            <a:off x="2436755" y="3220090"/>
            <a:ext cx="657628" cy="15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251F65F8-0AD6-544F-A979-E72004775A61}"/>
              </a:ext>
            </a:extLst>
          </p:cNvPr>
          <p:cNvCxnSpPr>
            <a:cxnSpLocks/>
            <a:stCxn id="16" idx="6"/>
            <a:endCxn id="32" idx="2"/>
          </p:cNvCxnSpPr>
          <p:nvPr/>
        </p:nvCxnSpPr>
        <p:spPr>
          <a:xfrm flipV="1">
            <a:off x="2436755" y="3942272"/>
            <a:ext cx="657628" cy="794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8A3DC5DB-4D98-6B31-9672-AB3E2DE2DC0A}"/>
              </a:ext>
            </a:extLst>
          </p:cNvPr>
          <p:cNvCxnSpPr>
            <a:cxnSpLocks/>
            <a:stCxn id="16" idx="6"/>
            <a:endCxn id="33" idx="2"/>
          </p:cNvCxnSpPr>
          <p:nvPr/>
        </p:nvCxnSpPr>
        <p:spPr>
          <a:xfrm flipV="1">
            <a:off x="2436755" y="4736284"/>
            <a:ext cx="6479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5D80CEE8-98FB-7528-0CD4-58D1E87D2217}"/>
              </a:ext>
            </a:extLst>
          </p:cNvPr>
          <p:cNvCxnSpPr>
            <a:cxnSpLocks/>
            <a:stCxn id="31" idx="6"/>
            <a:endCxn id="1055" idx="2"/>
          </p:cNvCxnSpPr>
          <p:nvPr/>
        </p:nvCxnSpPr>
        <p:spPr>
          <a:xfrm>
            <a:off x="3555994" y="3220090"/>
            <a:ext cx="570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E42DE9E5-DA94-DC86-891E-97FB75BFB73A}"/>
              </a:ext>
            </a:extLst>
          </p:cNvPr>
          <p:cNvCxnSpPr>
            <a:cxnSpLocks/>
            <a:stCxn id="32" idx="6"/>
            <a:endCxn id="1055" idx="2"/>
          </p:cNvCxnSpPr>
          <p:nvPr/>
        </p:nvCxnSpPr>
        <p:spPr>
          <a:xfrm flipV="1">
            <a:off x="3555994" y="3220090"/>
            <a:ext cx="570281" cy="72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A89C4949-96F1-1C9A-4AE2-3557F4450F3E}"/>
              </a:ext>
            </a:extLst>
          </p:cNvPr>
          <p:cNvCxnSpPr>
            <a:cxnSpLocks/>
            <a:stCxn id="31" idx="6"/>
            <a:endCxn id="1056" idx="2"/>
          </p:cNvCxnSpPr>
          <p:nvPr/>
        </p:nvCxnSpPr>
        <p:spPr>
          <a:xfrm>
            <a:off x="3555994" y="3220090"/>
            <a:ext cx="572946" cy="152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3" name="Right Brace 1042">
            <a:extLst>
              <a:ext uri="{FF2B5EF4-FFF2-40B4-BE49-F238E27FC236}">
                <a16:creationId xmlns:a16="http://schemas.microsoft.com/office/drawing/2014/main" id="{4300E05D-4EC1-5812-5FE2-A89B9D033416}"/>
              </a:ext>
            </a:extLst>
          </p:cNvPr>
          <p:cNvSpPr/>
          <p:nvPr/>
        </p:nvSpPr>
        <p:spPr>
          <a:xfrm rot="10800000">
            <a:off x="1438115" y="2950424"/>
            <a:ext cx="391063" cy="2089144"/>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5" name="TextBox 1044">
                <a:extLst>
                  <a:ext uri="{FF2B5EF4-FFF2-40B4-BE49-F238E27FC236}">
                    <a16:creationId xmlns:a16="http://schemas.microsoft.com/office/drawing/2014/main" id="{EB3C8F6E-BFCA-60B4-2003-EC590EE17491}"/>
                  </a:ext>
                </a:extLst>
              </p:cNvPr>
              <p:cNvSpPr txBox="1"/>
              <p:nvPr/>
            </p:nvSpPr>
            <p:spPr>
              <a:xfrm>
                <a:off x="179598" y="3655021"/>
                <a:ext cx="1351382" cy="646331"/>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𝐼𝑛𝑝𝑢𝑡</m:t>
                    </m:r>
                    <m:r>
                      <a:rPr lang="en-US" b="0" i="1" smtClean="0">
                        <a:latin typeface="Cambria Math" panose="02040503050406030204" pitchFamily="18" charset="0"/>
                      </a:rPr>
                      <m:t> </m:t>
                    </m:r>
                    <m:r>
                      <a:rPr lang="en-US" b="0" i="1" smtClean="0">
                        <a:latin typeface="Cambria Math" panose="02040503050406030204" pitchFamily="18" charset="0"/>
                      </a:rPr>
                      <m:t>𝐷𝑎𝑡𝑎</m:t>
                    </m:r>
                  </m:oMath>
                </a14:m>
                <a:r>
                  <a:rPr lang="en-US" b="1" dirty="0"/>
                  <a:t> m </a:t>
                </a:r>
                <a:r>
                  <a:rPr lang="en-US" b="1" dirty="0">
                    <a:solidFill>
                      <a:srgbClr val="FF0000"/>
                    </a:solidFill>
                  </a:rPr>
                  <a:t>features</a:t>
                </a:r>
                <a:endParaRPr lang="en-US" b="0" dirty="0">
                  <a:solidFill>
                    <a:srgbClr val="FF0000"/>
                  </a:solidFill>
                </a:endParaRPr>
              </a:p>
            </p:txBody>
          </p:sp>
        </mc:Choice>
        <mc:Fallback xmlns="">
          <p:sp>
            <p:nvSpPr>
              <p:cNvPr id="1045" name="TextBox 1044">
                <a:extLst>
                  <a:ext uri="{FF2B5EF4-FFF2-40B4-BE49-F238E27FC236}">
                    <a16:creationId xmlns:a16="http://schemas.microsoft.com/office/drawing/2014/main" id="{EB3C8F6E-BFCA-60B4-2003-EC590EE17491}"/>
                  </a:ext>
                </a:extLst>
              </p:cNvPr>
              <p:cNvSpPr txBox="1">
                <a:spLocks noRot="1" noChangeAspect="1" noMove="1" noResize="1" noEditPoints="1" noAdjustHandles="1" noChangeArrowheads="1" noChangeShapeType="1" noTextEdit="1"/>
              </p:cNvSpPr>
              <p:nvPr/>
            </p:nvSpPr>
            <p:spPr>
              <a:xfrm>
                <a:off x="179598" y="3655021"/>
                <a:ext cx="1351382" cy="646331"/>
              </a:xfrm>
              <a:prstGeom prst="rect">
                <a:avLst/>
              </a:prstGeom>
              <a:blipFill>
                <a:blip r:embed="rId11"/>
                <a:stretch>
                  <a:fillRect l="-3604" b="-14151"/>
                </a:stretch>
              </a:blipFill>
            </p:spPr>
            <p:txBody>
              <a:bodyPr/>
              <a:lstStyle/>
              <a:p>
                <a:r>
                  <a:rPr lang="en-US">
                    <a:noFill/>
                  </a:rPr>
                  <a:t> </a:t>
                </a:r>
              </a:p>
            </p:txBody>
          </p:sp>
        </mc:Fallback>
      </mc:AlternateContent>
      <p:sp>
        <p:nvSpPr>
          <p:cNvPr id="1046" name="Right Brace 1045">
            <a:extLst>
              <a:ext uri="{FF2B5EF4-FFF2-40B4-BE49-F238E27FC236}">
                <a16:creationId xmlns:a16="http://schemas.microsoft.com/office/drawing/2014/main" id="{DEB31D80-29BF-9D0D-216C-EA0D02B30796}"/>
              </a:ext>
            </a:extLst>
          </p:cNvPr>
          <p:cNvSpPr/>
          <p:nvPr/>
        </p:nvSpPr>
        <p:spPr>
          <a:xfrm rot="5400000">
            <a:off x="3148906" y="4720395"/>
            <a:ext cx="160996" cy="803146"/>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7" name="TextBox 1046">
                <a:extLst>
                  <a:ext uri="{FF2B5EF4-FFF2-40B4-BE49-F238E27FC236}">
                    <a16:creationId xmlns:a16="http://schemas.microsoft.com/office/drawing/2014/main" id="{8D4AE2A1-1A4E-B42E-B94E-12BE8CC074D3}"/>
                  </a:ext>
                </a:extLst>
              </p:cNvPr>
              <p:cNvSpPr txBox="1"/>
              <p:nvPr/>
            </p:nvSpPr>
            <p:spPr>
              <a:xfrm>
                <a:off x="2195548" y="5260713"/>
                <a:ext cx="1569969" cy="32316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1</m:t>
                      </m:r>
                      <m:r>
                        <a:rPr lang="en-US" sz="1050" b="0" i="1" smtClean="0">
                          <a:latin typeface="Cambria Math" panose="02040503050406030204" pitchFamily="18" charset="0"/>
                        </a:rPr>
                        <m:t>𝑠𝑡</m:t>
                      </m:r>
                      <m:r>
                        <a:rPr lang="en-US" sz="1050" b="0" i="1" smtClean="0">
                          <a:latin typeface="Cambria Math" panose="02040503050406030204" pitchFamily="18" charset="0"/>
                        </a:rPr>
                        <m:t> </m:t>
                      </m:r>
                      <m:r>
                        <a:rPr lang="en-US" sz="1050" b="0" i="1" smtClean="0">
                          <a:latin typeface="Cambria Math" panose="02040503050406030204" pitchFamily="18" charset="0"/>
                        </a:rPr>
                        <m:t>h𝑖𝑑𝑑𝑒𝑛</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m:t>
                      </m:r>
                      <m:r>
                        <a:rPr lang="en-US" sz="1050" b="0" i="1" smtClean="0">
                          <a:latin typeface="Cambria Math" panose="02040503050406030204" pitchFamily="18" charset="0"/>
                        </a:rPr>
                        <m:t> </m:t>
                      </m:r>
                    </m:oMath>
                  </m:oMathPara>
                </a14:m>
                <a:endParaRPr lang="en-US" sz="1050" b="0" i="1" dirty="0">
                  <a:latin typeface="Cambria Math" panose="02040503050406030204" pitchFamily="18" charset="0"/>
                </a:endParaRPr>
              </a:p>
              <a:p>
                <a:pPr algn="ctr"/>
                <a14:m>
                  <m:oMath xmlns:m="http://schemas.openxmlformats.org/officeDocument/2006/math">
                    <m:r>
                      <a:rPr lang="en-US" sz="1050" b="0" i="1" smtClean="0">
                        <a:latin typeface="Cambria Math" panose="02040503050406030204" pitchFamily="18" charset="0"/>
                      </a:rPr>
                      <m:t>𝑤𝑖𝑡h</m:t>
                    </m:r>
                    <m:r>
                      <a:rPr lang="en-US" sz="1050" b="0" i="1" smtClean="0">
                        <a:latin typeface="Cambria Math" panose="02040503050406030204" pitchFamily="18" charset="0"/>
                      </a:rPr>
                      <m:t> </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𝜆</m:t>
                        </m:r>
                      </m:e>
                      <m:sub>
                        <m:r>
                          <a:rPr lang="en-US" sz="1050" b="0" i="1" smtClean="0">
                            <a:latin typeface="Cambria Math" panose="02040503050406030204" pitchFamily="18" charset="0"/>
                          </a:rPr>
                          <m:t>1</m:t>
                        </m:r>
                      </m:sub>
                    </m:sSub>
                    <m:r>
                      <a:rPr lang="en-US" sz="1050" b="0" i="1" smtClean="0">
                        <a:latin typeface="Cambria Math" panose="02040503050406030204" pitchFamily="18" charset="0"/>
                      </a:rPr>
                      <m:t> </m:t>
                    </m:r>
                    <m:r>
                      <a:rPr lang="en-US" sz="1050" b="0" i="1" smtClean="0">
                        <a:latin typeface="Cambria Math" panose="02040503050406030204" pitchFamily="18" charset="0"/>
                      </a:rPr>
                      <m:t>𝑛𝑜𝑑𝑒𝑠</m:t>
                    </m:r>
                  </m:oMath>
                </a14:m>
                <a:r>
                  <a:rPr lang="en-US" sz="1050" b="1" dirty="0"/>
                  <a:t> </a:t>
                </a:r>
                <a:endParaRPr lang="en-US" sz="1050" b="0" dirty="0"/>
              </a:p>
            </p:txBody>
          </p:sp>
        </mc:Choice>
        <mc:Fallback xmlns="">
          <p:sp>
            <p:nvSpPr>
              <p:cNvPr id="1047" name="TextBox 1046">
                <a:extLst>
                  <a:ext uri="{FF2B5EF4-FFF2-40B4-BE49-F238E27FC236}">
                    <a16:creationId xmlns:a16="http://schemas.microsoft.com/office/drawing/2014/main" id="{8D4AE2A1-1A4E-B42E-B94E-12BE8CC074D3}"/>
                  </a:ext>
                </a:extLst>
              </p:cNvPr>
              <p:cNvSpPr txBox="1">
                <a:spLocks noRot="1" noChangeAspect="1" noMove="1" noResize="1" noEditPoints="1" noAdjustHandles="1" noChangeArrowheads="1" noChangeShapeType="1" noTextEdit="1"/>
              </p:cNvSpPr>
              <p:nvPr/>
            </p:nvSpPr>
            <p:spPr>
              <a:xfrm>
                <a:off x="2195548" y="5260713"/>
                <a:ext cx="1569969" cy="323165"/>
              </a:xfrm>
              <a:prstGeom prst="rect">
                <a:avLst/>
              </a:prstGeom>
              <a:blipFill>
                <a:blip r:embed="rId12"/>
                <a:stretch>
                  <a:fillRect t="-1887"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5" name="Oval 1054">
                <a:extLst>
                  <a:ext uri="{FF2B5EF4-FFF2-40B4-BE49-F238E27FC236}">
                    <a16:creationId xmlns:a16="http://schemas.microsoft.com/office/drawing/2014/main" id="{637FF5D9-3897-6C1F-9E52-9D894B5B785E}"/>
                  </a:ext>
                </a:extLst>
              </p:cNvPr>
              <p:cNvSpPr/>
              <p:nvPr/>
            </p:nvSpPr>
            <p:spPr>
              <a:xfrm>
                <a:off x="4126275"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𝑃</m:t>
                          </m:r>
                        </m:sup>
                      </m:sSubSup>
                    </m:oMath>
                  </m:oMathPara>
                </a14:m>
                <a:endParaRPr lang="en-US" dirty="0">
                  <a:solidFill>
                    <a:schemeClr val="bg1"/>
                  </a:solidFill>
                </a:endParaRPr>
              </a:p>
            </p:txBody>
          </p:sp>
        </mc:Choice>
        <mc:Fallback xmlns="">
          <p:sp>
            <p:nvSpPr>
              <p:cNvPr id="1055" name="Oval 1054">
                <a:extLst>
                  <a:ext uri="{FF2B5EF4-FFF2-40B4-BE49-F238E27FC236}">
                    <a16:creationId xmlns:a16="http://schemas.microsoft.com/office/drawing/2014/main" id="{637FF5D9-3897-6C1F-9E52-9D894B5B785E}"/>
                  </a:ext>
                </a:extLst>
              </p:cNvPr>
              <p:cNvSpPr>
                <a:spLocks noRot="1" noChangeAspect="1" noMove="1" noResize="1" noEditPoints="1" noAdjustHandles="1" noChangeArrowheads="1" noChangeShapeType="1" noTextEdit="1"/>
              </p:cNvSpPr>
              <p:nvPr/>
            </p:nvSpPr>
            <p:spPr>
              <a:xfrm>
                <a:off x="4126275" y="2989284"/>
                <a:ext cx="461611" cy="461611"/>
              </a:xfrm>
              <a:prstGeom prst="ellipse">
                <a:avLst/>
              </a:prstGeom>
              <a:blipFill>
                <a:blip r:embed="rId13"/>
                <a:stretch>
                  <a:fillRect l="-1266"/>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6" name="Oval 1055">
                <a:extLst>
                  <a:ext uri="{FF2B5EF4-FFF2-40B4-BE49-F238E27FC236}">
                    <a16:creationId xmlns:a16="http://schemas.microsoft.com/office/drawing/2014/main" id="{31D5267C-3B48-1515-FBAA-A233B43BF747}"/>
                  </a:ext>
                </a:extLst>
              </p:cNvPr>
              <p:cNvSpPr/>
              <p:nvPr/>
            </p:nvSpPr>
            <p:spPr>
              <a:xfrm>
                <a:off x="4128940" y="450999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𝑃</m:t>
                              </m:r>
                            </m:sub>
                          </m:sSub>
                        </m:sub>
                        <m:sup>
                          <m:r>
                            <a:rPr lang="en-US" b="0" i="1" smtClean="0">
                              <a:latin typeface="Cambria Math" panose="02040503050406030204" pitchFamily="18" charset="0"/>
                            </a:rPr>
                            <m:t>𝑃</m:t>
                          </m:r>
                        </m:sup>
                      </m:sSubSup>
                    </m:oMath>
                  </m:oMathPara>
                </a14:m>
                <a:endParaRPr lang="en-US" dirty="0">
                  <a:solidFill>
                    <a:schemeClr val="bg1"/>
                  </a:solidFill>
                </a:endParaRPr>
              </a:p>
            </p:txBody>
          </p:sp>
        </mc:Choice>
        <mc:Fallback xmlns="">
          <p:sp>
            <p:nvSpPr>
              <p:cNvPr id="1056" name="Oval 1055">
                <a:extLst>
                  <a:ext uri="{FF2B5EF4-FFF2-40B4-BE49-F238E27FC236}">
                    <a16:creationId xmlns:a16="http://schemas.microsoft.com/office/drawing/2014/main" id="{31D5267C-3B48-1515-FBAA-A233B43BF747}"/>
                  </a:ext>
                </a:extLst>
              </p:cNvPr>
              <p:cNvSpPr>
                <a:spLocks noRot="1" noChangeAspect="1" noMove="1" noResize="1" noEditPoints="1" noAdjustHandles="1" noChangeArrowheads="1" noChangeShapeType="1" noTextEdit="1"/>
              </p:cNvSpPr>
              <p:nvPr/>
            </p:nvSpPr>
            <p:spPr>
              <a:xfrm>
                <a:off x="4128940" y="4509994"/>
                <a:ext cx="461611" cy="461611"/>
              </a:xfrm>
              <a:prstGeom prst="ellipse">
                <a:avLst/>
              </a:prstGeom>
              <a:blipFill>
                <a:blip r:embed="rId14"/>
                <a:stretch>
                  <a:fillRect l="-7595"/>
                </a:stretch>
              </a:blipFill>
              <a:ln>
                <a:solidFill>
                  <a:srgbClr val="002060"/>
                </a:solidFill>
              </a:ln>
            </p:spPr>
            <p:txBody>
              <a:bodyPr/>
              <a:lstStyle/>
              <a:p>
                <a:r>
                  <a:rPr lang="en-US">
                    <a:noFill/>
                  </a:rPr>
                  <a:t> </a:t>
                </a:r>
              </a:p>
            </p:txBody>
          </p:sp>
        </mc:Fallback>
      </mc:AlternateContent>
      <p:cxnSp>
        <p:nvCxnSpPr>
          <p:cNvPr id="1061" name="Straight Arrow Connector 1060">
            <a:extLst>
              <a:ext uri="{FF2B5EF4-FFF2-40B4-BE49-F238E27FC236}">
                <a16:creationId xmlns:a16="http://schemas.microsoft.com/office/drawing/2014/main" id="{54C9E17A-503D-39A3-9638-26C8535F916B}"/>
              </a:ext>
            </a:extLst>
          </p:cNvPr>
          <p:cNvCxnSpPr>
            <a:cxnSpLocks/>
            <a:stCxn id="32" idx="6"/>
            <a:endCxn id="1056" idx="2"/>
          </p:cNvCxnSpPr>
          <p:nvPr/>
        </p:nvCxnSpPr>
        <p:spPr>
          <a:xfrm>
            <a:off x="3555994" y="3942272"/>
            <a:ext cx="572946" cy="798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3B52AA7B-AD42-3F47-184B-F7C2959F9D74}"/>
              </a:ext>
            </a:extLst>
          </p:cNvPr>
          <p:cNvCxnSpPr>
            <a:cxnSpLocks/>
            <a:stCxn id="33" idx="6"/>
          </p:cNvCxnSpPr>
          <p:nvPr/>
        </p:nvCxnSpPr>
        <p:spPr>
          <a:xfrm flipV="1">
            <a:off x="3546317" y="3260376"/>
            <a:ext cx="554201" cy="147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084079FD-F694-5E03-4D6E-58DC25718F97}"/>
              </a:ext>
            </a:extLst>
          </p:cNvPr>
          <p:cNvCxnSpPr>
            <a:cxnSpLocks/>
            <a:stCxn id="33" idx="6"/>
            <a:endCxn id="1056" idx="2"/>
          </p:cNvCxnSpPr>
          <p:nvPr/>
        </p:nvCxnSpPr>
        <p:spPr>
          <a:xfrm>
            <a:off x="3546317" y="4736284"/>
            <a:ext cx="582623" cy="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5E5A97E9-BF9A-0CD7-34BA-96419EA34830}"/>
              </a:ext>
            </a:extLst>
          </p:cNvPr>
          <p:cNvCxnSpPr>
            <a:cxnSpLocks/>
            <a:stCxn id="1056" idx="7"/>
            <a:endCxn id="34" idx="3"/>
          </p:cNvCxnSpPr>
          <p:nvPr/>
        </p:nvCxnSpPr>
        <p:spPr>
          <a:xfrm flipV="1">
            <a:off x="4522950" y="4163284"/>
            <a:ext cx="378541" cy="414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0BFCC106-CA20-C36B-C782-B81A7C395D68}"/>
              </a:ext>
            </a:extLst>
          </p:cNvPr>
          <p:cNvCxnSpPr>
            <a:cxnSpLocks/>
            <a:stCxn id="1055" idx="5"/>
            <a:endCxn id="34" idx="1"/>
          </p:cNvCxnSpPr>
          <p:nvPr/>
        </p:nvCxnSpPr>
        <p:spPr>
          <a:xfrm>
            <a:off x="4520285" y="3383294"/>
            <a:ext cx="381206" cy="45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3" name="Right Brace 1082">
            <a:extLst>
              <a:ext uri="{FF2B5EF4-FFF2-40B4-BE49-F238E27FC236}">
                <a16:creationId xmlns:a16="http://schemas.microsoft.com/office/drawing/2014/main" id="{9F066DFE-A509-7390-D022-F8951DC202FB}"/>
              </a:ext>
            </a:extLst>
          </p:cNvPr>
          <p:cNvSpPr/>
          <p:nvPr/>
        </p:nvSpPr>
        <p:spPr>
          <a:xfrm rot="5400000">
            <a:off x="4244851" y="4746713"/>
            <a:ext cx="160996" cy="803146"/>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0A189CE1-01AA-FD4C-866B-5327B80BB411}"/>
                  </a:ext>
                </a:extLst>
              </p:cNvPr>
              <p:cNvSpPr txBox="1"/>
              <p:nvPr/>
            </p:nvSpPr>
            <p:spPr>
              <a:xfrm>
                <a:off x="3522830" y="5270227"/>
                <a:ext cx="1474439" cy="335669"/>
              </a:xfrm>
              <a:prstGeom prst="rect">
                <a:avLst/>
              </a:prstGeom>
              <a:noFill/>
            </p:spPr>
            <p:txBody>
              <a:bodyPr wrap="square" lIns="0" tIns="0" rIns="0" bIns="0" rtlCol="0">
                <a:spAutoFit/>
              </a:bodyPr>
              <a:lstStyle/>
              <a:p>
                <a:pPr algn="ctr"/>
                <a:r>
                  <a:rPr lang="en-US" sz="1050" b="0" dirty="0"/>
                  <a:t>P</a:t>
                </a:r>
                <a14:m>
                  <m:oMath xmlns:m="http://schemas.openxmlformats.org/officeDocument/2006/math">
                    <m:r>
                      <a:rPr lang="en-US" sz="1050" b="0" i="1" smtClean="0">
                        <a:latin typeface="Cambria Math" panose="02040503050406030204" pitchFamily="18" charset="0"/>
                      </a:rPr>
                      <m:t>−</m:t>
                    </m:r>
                    <m:r>
                      <a:rPr lang="en-US" sz="1050" b="0" i="1" smtClean="0">
                        <a:latin typeface="Cambria Math" panose="02040503050406030204" pitchFamily="18" charset="0"/>
                      </a:rPr>
                      <m:t>𝑡h</m:t>
                    </m:r>
                    <m:r>
                      <a:rPr lang="en-US" sz="1050" b="0" i="1" smtClean="0">
                        <a:latin typeface="Cambria Math" panose="02040503050406030204" pitchFamily="18" charset="0"/>
                      </a:rPr>
                      <m:t> </m:t>
                    </m:r>
                    <m:r>
                      <a:rPr lang="en-US" sz="1050" b="0" i="1" smtClean="0">
                        <a:latin typeface="Cambria Math" panose="02040503050406030204" pitchFamily="18" charset="0"/>
                      </a:rPr>
                      <m:t>h𝑖𝑑𝑑𝑒𝑛</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m:t>
                    </m:r>
                    <m:r>
                      <a:rPr lang="en-US" sz="1050" b="0" i="1" smtClean="0">
                        <a:latin typeface="Cambria Math" panose="02040503050406030204" pitchFamily="18" charset="0"/>
                      </a:rPr>
                      <m:t> </m:t>
                    </m:r>
                  </m:oMath>
                </a14:m>
                <a:endParaRPr lang="en-US" sz="1050" b="0" i="1" dirty="0">
                  <a:latin typeface="Cambria Math" panose="02040503050406030204" pitchFamily="18" charset="0"/>
                </a:endParaRPr>
              </a:p>
              <a:p>
                <a:pPr algn="ctr"/>
                <a14:m>
                  <m:oMath xmlns:m="http://schemas.openxmlformats.org/officeDocument/2006/math">
                    <m:r>
                      <a:rPr lang="en-US" sz="1050" b="0" i="1" smtClean="0">
                        <a:latin typeface="Cambria Math" panose="02040503050406030204" pitchFamily="18" charset="0"/>
                      </a:rPr>
                      <m:t>𝑤𝑖𝑡h</m:t>
                    </m:r>
                    <m:r>
                      <a:rPr lang="en-US" sz="1050" b="0" i="1" smtClean="0">
                        <a:latin typeface="Cambria Math" panose="02040503050406030204" pitchFamily="18" charset="0"/>
                      </a:rPr>
                      <m:t> </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𝜆</m:t>
                        </m:r>
                      </m:e>
                      <m:sub>
                        <m:r>
                          <a:rPr lang="en-US" sz="1050" b="0" i="1" smtClean="0">
                            <a:latin typeface="Cambria Math" panose="02040503050406030204" pitchFamily="18" charset="0"/>
                            <a:ea typeface="Cambria Math" panose="02040503050406030204" pitchFamily="18" charset="0"/>
                          </a:rPr>
                          <m:t>𝑃</m:t>
                        </m:r>
                      </m:sub>
                    </m:sSub>
                    <m:r>
                      <a:rPr lang="en-US" sz="1050" b="0" i="1" smtClean="0">
                        <a:latin typeface="Cambria Math" panose="02040503050406030204" pitchFamily="18" charset="0"/>
                      </a:rPr>
                      <m:t> </m:t>
                    </m:r>
                    <m:r>
                      <a:rPr lang="en-US" sz="1050" b="0" i="1" smtClean="0">
                        <a:latin typeface="Cambria Math" panose="02040503050406030204" pitchFamily="18" charset="0"/>
                      </a:rPr>
                      <m:t>𝑛𝑜𝑑𝑒𝑠</m:t>
                    </m:r>
                  </m:oMath>
                </a14:m>
                <a:r>
                  <a:rPr lang="en-US" sz="1050" b="1" dirty="0"/>
                  <a:t> </a:t>
                </a:r>
                <a:endParaRPr lang="en-US" sz="1050" b="0" dirty="0"/>
              </a:p>
            </p:txBody>
          </p:sp>
        </mc:Choice>
        <mc:Fallback xmlns="">
          <p:sp>
            <p:nvSpPr>
              <p:cNvPr id="1084" name="TextBox 1083">
                <a:extLst>
                  <a:ext uri="{FF2B5EF4-FFF2-40B4-BE49-F238E27FC236}">
                    <a16:creationId xmlns:a16="http://schemas.microsoft.com/office/drawing/2014/main" id="{0A189CE1-01AA-FD4C-866B-5327B80BB411}"/>
                  </a:ext>
                </a:extLst>
              </p:cNvPr>
              <p:cNvSpPr txBox="1">
                <a:spLocks noRot="1" noChangeAspect="1" noMove="1" noResize="1" noEditPoints="1" noAdjustHandles="1" noChangeArrowheads="1" noChangeShapeType="1" noTextEdit="1"/>
              </p:cNvSpPr>
              <p:nvPr/>
            </p:nvSpPr>
            <p:spPr>
              <a:xfrm>
                <a:off x="3522830" y="5270227"/>
                <a:ext cx="1474439" cy="335669"/>
              </a:xfrm>
              <a:prstGeom prst="rect">
                <a:avLst/>
              </a:prstGeom>
              <a:blipFill>
                <a:blip r:embed="rId15"/>
                <a:stretch>
                  <a:fillRect t="-12727" b="-1818"/>
                </a:stretch>
              </a:blipFill>
            </p:spPr>
            <p:txBody>
              <a:bodyPr/>
              <a:lstStyle/>
              <a:p>
                <a:r>
                  <a:rPr lang="en-US">
                    <a:noFill/>
                  </a:rPr>
                  <a:t> </a:t>
                </a:r>
              </a:p>
            </p:txBody>
          </p:sp>
        </mc:Fallback>
      </mc:AlternateContent>
      <p:sp>
        <p:nvSpPr>
          <p:cNvPr id="1085" name="Right Brace 1084">
            <a:extLst>
              <a:ext uri="{FF2B5EF4-FFF2-40B4-BE49-F238E27FC236}">
                <a16:creationId xmlns:a16="http://schemas.microsoft.com/office/drawing/2014/main" id="{DCA3ED69-4BF1-994E-1581-BCB4FCC0A20D}"/>
              </a:ext>
            </a:extLst>
          </p:cNvPr>
          <p:cNvSpPr/>
          <p:nvPr/>
        </p:nvSpPr>
        <p:spPr>
          <a:xfrm rot="5400000">
            <a:off x="4989037" y="4913460"/>
            <a:ext cx="144160" cy="461611"/>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6" name="TextBox 1085">
                <a:extLst>
                  <a:ext uri="{FF2B5EF4-FFF2-40B4-BE49-F238E27FC236}">
                    <a16:creationId xmlns:a16="http://schemas.microsoft.com/office/drawing/2014/main" id="{9814A96D-68B4-B253-0703-619620D9AE24}"/>
                  </a:ext>
                </a:extLst>
              </p:cNvPr>
              <p:cNvSpPr txBox="1"/>
              <p:nvPr/>
            </p:nvSpPr>
            <p:spPr>
              <a:xfrm>
                <a:off x="4516789" y="5264702"/>
                <a:ext cx="956354" cy="32323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𝑜𝑢𝑡𝑝𝑢𝑡</m:t>
                      </m:r>
                      <m:r>
                        <a:rPr lang="en-US" sz="1050" b="0" i="1" smtClean="0">
                          <a:latin typeface="Cambria Math" panose="02040503050406030204" pitchFamily="18" charset="0"/>
                        </a:rPr>
                        <m:t> </m:t>
                      </m:r>
                    </m:oMath>
                  </m:oMathPara>
                </a14:m>
                <a:endParaRPr lang="en-US" sz="105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𝑙𝑎𝑦𝑒𝑟</m:t>
                      </m:r>
                    </m:oMath>
                  </m:oMathPara>
                </a14:m>
                <a:br>
                  <a:rPr lang="en-US" sz="1050" b="0" i="1" dirty="0">
                    <a:latin typeface="Cambria Math" panose="02040503050406030204" pitchFamily="18" charset="0"/>
                  </a:rPr>
                </a:br>
                <a:endParaRPr lang="en-US" sz="1050" b="0" dirty="0"/>
              </a:p>
            </p:txBody>
          </p:sp>
        </mc:Choice>
        <mc:Fallback xmlns="">
          <p:sp>
            <p:nvSpPr>
              <p:cNvPr id="1086" name="TextBox 1085">
                <a:extLst>
                  <a:ext uri="{FF2B5EF4-FFF2-40B4-BE49-F238E27FC236}">
                    <a16:creationId xmlns:a16="http://schemas.microsoft.com/office/drawing/2014/main" id="{9814A96D-68B4-B253-0703-619620D9AE24}"/>
                  </a:ext>
                </a:extLst>
              </p:cNvPr>
              <p:cNvSpPr txBox="1">
                <a:spLocks noRot="1" noChangeAspect="1" noMove="1" noResize="1" noEditPoints="1" noAdjustHandles="1" noChangeArrowheads="1" noChangeShapeType="1" noTextEdit="1"/>
              </p:cNvSpPr>
              <p:nvPr/>
            </p:nvSpPr>
            <p:spPr>
              <a:xfrm>
                <a:off x="4516789" y="5264702"/>
                <a:ext cx="956354" cy="323230"/>
              </a:xfrm>
              <a:prstGeom prst="rect">
                <a:avLst/>
              </a:prstGeom>
              <a:blipFill>
                <a:blip r:embed="rId16"/>
                <a:stretch>
                  <a:fillRect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7" name="TextBox 1086">
                <a:extLst>
                  <a:ext uri="{FF2B5EF4-FFF2-40B4-BE49-F238E27FC236}">
                    <a16:creationId xmlns:a16="http://schemas.microsoft.com/office/drawing/2014/main" id="{0B11ABD9-AEE5-B742-8549-DABA3C47F50C}"/>
                  </a:ext>
                </a:extLst>
              </p:cNvPr>
              <p:cNvSpPr txBox="1"/>
              <p:nvPr/>
            </p:nvSpPr>
            <p:spPr>
              <a:xfrm>
                <a:off x="6355565" y="4529482"/>
                <a:ext cx="579980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h</m:t>
                          </m:r>
                        </m:e>
                        <m:sub>
                          <m:r>
                            <a:rPr lang="en-US" i="1" smtClean="0">
                              <a:latin typeface="Cambria Math" panose="02040503050406030204" pitchFamily="18" charset="0"/>
                            </a:rPr>
                            <m:t>𝑘</m:t>
                          </m:r>
                        </m:sub>
                        <m:sup>
                          <m:r>
                            <a:rPr lang="en-US" b="0" i="1" smtClean="0">
                              <a:latin typeface="Cambria Math" panose="02040503050406030204" pitchFamily="18" charset="0"/>
                            </a:rPr>
                            <m:t>𝑔</m:t>
                          </m:r>
                        </m:sup>
                      </m:sSubSup>
                      <m:r>
                        <a:rPr lang="en-US" b="0" i="1"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−1</m:t>
                                  </m:r>
                                </m:sub>
                              </m:sSub>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𝑘𝑗</m:t>
                                  </m:r>
                                </m:sub>
                                <m:sup>
                                  <m:r>
                                    <a:rPr lang="en-US" b="0" i="1" smtClean="0">
                                      <a:latin typeface="Cambria Math" panose="02040503050406030204" pitchFamily="18" charset="0"/>
                                    </a:rPr>
                                    <m:t>𝑔</m:t>
                                  </m:r>
                                </m:sup>
                              </m:sSubSup>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b="0" i="1" smtClean="0">
                                      <a:latin typeface="Cambria Math" panose="02040503050406030204" pitchFamily="18" charset="0"/>
                                    </a:rPr>
                                    <m:t>𝑔</m:t>
                                  </m:r>
                                  <m:r>
                                    <a:rPr lang="en-US" i="1">
                                      <a:latin typeface="Cambria Math" panose="02040503050406030204" pitchFamily="18" charset="0"/>
                                      <a:ea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bias</m:t>
                              </m:r>
                            </m:e>
                            <m:sub>
                              <m:r>
                                <a:rPr lang="en-US" i="1">
                                  <a:latin typeface="Cambria Math" panose="02040503050406030204" pitchFamily="18" charset="0"/>
                                </a:rPr>
                                <m:t>𝑘</m:t>
                              </m:r>
                            </m:sub>
                            <m:sup>
                              <m:r>
                                <a:rPr lang="en-US" b="0" i="1" smtClean="0">
                                  <a:latin typeface="Cambria Math" panose="02040503050406030204" pitchFamily="18" charset="0"/>
                                </a:rPr>
                                <m:t>𝑔</m:t>
                              </m:r>
                            </m:sup>
                          </m:sSubSup>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𝑾</m:t>
                              </m:r>
                            </m:e>
                            <m:sub>
                              <m:r>
                                <a:rPr lang="en-US" b="0" i="1" smtClean="0">
                                  <a:latin typeface="Cambria Math" panose="02040503050406030204" pitchFamily="18" charset="0"/>
                                </a:rPr>
                                <m:t>𝑘</m:t>
                              </m:r>
                            </m:sub>
                            <m:sup>
                              <m:r>
                                <a:rPr lang="en-US" b="0" i="1" smtClean="0">
                                  <a:latin typeface="Cambria Math" panose="02040503050406030204" pitchFamily="18" charset="0"/>
                                </a:rPr>
                                <m:t>𝑔</m:t>
                              </m:r>
                            </m:sup>
                          </m:sSubSup>
                          <m:sSup>
                            <m:sSupPr>
                              <m:ctrlPr>
                                <a:rPr lang="en-US" i="1">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𝑔</m:t>
                              </m:r>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bias</m:t>
                              </m:r>
                            </m:e>
                            <m:sub>
                              <m:r>
                                <a:rPr lang="en-US" b="0" i="1" smtClean="0">
                                  <a:latin typeface="Cambria Math" panose="02040503050406030204" pitchFamily="18" charset="0"/>
                                </a:rPr>
                                <m:t>𝑘</m:t>
                              </m:r>
                            </m:sub>
                            <m:sup>
                              <m:r>
                                <a:rPr lang="en-US" b="0" i="1" smtClean="0">
                                  <a:latin typeface="Cambria Math" panose="02040503050406030204" pitchFamily="18" charset="0"/>
                                </a:rPr>
                                <m:t>𝑔</m:t>
                              </m:r>
                            </m:sup>
                          </m:sSubSup>
                        </m:e>
                      </m:d>
                    </m:oMath>
                  </m:oMathPara>
                </a14:m>
                <a:endParaRPr lang="en-US" dirty="0">
                  <a:solidFill>
                    <a:schemeClr val="tx1"/>
                  </a:solidFill>
                </a:endParaRPr>
              </a:p>
            </p:txBody>
          </p:sp>
        </mc:Choice>
        <mc:Fallback xmlns="">
          <p:sp>
            <p:nvSpPr>
              <p:cNvPr id="1087" name="TextBox 1086">
                <a:extLst>
                  <a:ext uri="{FF2B5EF4-FFF2-40B4-BE49-F238E27FC236}">
                    <a16:creationId xmlns:a16="http://schemas.microsoft.com/office/drawing/2014/main" id="{0B11ABD9-AEE5-B742-8549-DABA3C47F50C}"/>
                  </a:ext>
                </a:extLst>
              </p:cNvPr>
              <p:cNvSpPr txBox="1">
                <a:spLocks noRot="1" noChangeAspect="1" noMove="1" noResize="1" noEditPoints="1" noAdjustHandles="1" noChangeArrowheads="1" noChangeShapeType="1" noTextEdit="1"/>
              </p:cNvSpPr>
              <p:nvPr/>
            </p:nvSpPr>
            <p:spPr>
              <a:xfrm>
                <a:off x="6355565" y="4529482"/>
                <a:ext cx="5799800" cy="984052"/>
              </a:xfrm>
              <a:prstGeom prst="rect">
                <a:avLst/>
              </a:prstGeom>
              <a:blipFill>
                <a:blip r:embed="rId17"/>
                <a:stretch>
                  <a:fillRect t="-79487" b="-126923"/>
                </a:stretch>
              </a:blipFill>
            </p:spPr>
            <p:txBody>
              <a:bodyPr/>
              <a:lstStyle/>
              <a:p>
                <a:r>
                  <a:rPr lang="en-US">
                    <a:noFill/>
                  </a:rPr>
                  <a:t> </a:t>
                </a:r>
              </a:p>
            </p:txBody>
          </p:sp>
        </mc:Fallback>
      </mc:AlternateContent>
      <p:sp>
        <p:nvSpPr>
          <p:cNvPr id="1093" name="Right Brace 1092">
            <a:extLst>
              <a:ext uri="{FF2B5EF4-FFF2-40B4-BE49-F238E27FC236}">
                <a16:creationId xmlns:a16="http://schemas.microsoft.com/office/drawing/2014/main" id="{F014673B-A3E0-8A1B-555E-F35DBB83E53A}"/>
              </a:ext>
            </a:extLst>
          </p:cNvPr>
          <p:cNvSpPr/>
          <p:nvPr/>
        </p:nvSpPr>
        <p:spPr>
          <a:xfrm rot="5400000">
            <a:off x="3724524" y="4913545"/>
            <a:ext cx="168292" cy="1917105"/>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4" name="TextBox 1093">
                <a:extLst>
                  <a:ext uri="{FF2B5EF4-FFF2-40B4-BE49-F238E27FC236}">
                    <a16:creationId xmlns:a16="http://schemas.microsoft.com/office/drawing/2014/main" id="{72AFB03B-6EE2-DCAE-CD90-9E4B00D61F6F}"/>
                  </a:ext>
                </a:extLst>
              </p:cNvPr>
              <p:cNvSpPr txBox="1"/>
              <p:nvPr/>
            </p:nvSpPr>
            <p:spPr>
              <a:xfrm>
                <a:off x="3359451" y="5969462"/>
                <a:ext cx="956354" cy="323165"/>
              </a:xfrm>
              <a:prstGeom prst="rect">
                <a:avLst/>
              </a:prstGeom>
              <a:noFill/>
            </p:spPr>
            <p:txBody>
              <a:bodyPr wrap="square" lIns="0" tIns="0" rIns="0" bIns="0" rtlCol="0">
                <a:spAutoFit/>
              </a:bodyPr>
              <a:lstStyle/>
              <a:p>
                <a:pPr algn="ctr"/>
                <a:r>
                  <a:rPr lang="en-US" sz="1050" b="0" dirty="0"/>
                  <a:t>P</a:t>
                </a:r>
                <a14:m>
                  <m:oMath xmlns:m="http://schemas.openxmlformats.org/officeDocument/2006/math">
                    <m:r>
                      <a:rPr lang="en-US" sz="1050" b="0" i="1" smtClean="0">
                        <a:latin typeface="Cambria Math" panose="02040503050406030204" pitchFamily="18" charset="0"/>
                      </a:rPr>
                      <m:t> </m:t>
                    </m:r>
                    <m:r>
                      <a:rPr lang="en-US" sz="1050" b="0" i="1" smtClean="0">
                        <a:latin typeface="Cambria Math" panose="02040503050406030204" pitchFamily="18" charset="0"/>
                      </a:rPr>
                      <m:t>h𝑖𝑑𝑑𝑒𝑛</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𝑙𝑎𝑦𝑒𝑟𝑠</m:t>
                    </m:r>
                  </m:oMath>
                </a14:m>
                <a:br>
                  <a:rPr lang="en-US" sz="1050" b="0" i="1" dirty="0">
                    <a:latin typeface="Cambria Math" panose="02040503050406030204" pitchFamily="18" charset="0"/>
                  </a:rPr>
                </a:br>
                <a:endParaRPr lang="en-US" sz="1050" b="0" dirty="0"/>
              </a:p>
            </p:txBody>
          </p:sp>
        </mc:Choice>
        <mc:Fallback xmlns="">
          <p:sp>
            <p:nvSpPr>
              <p:cNvPr id="1094" name="TextBox 1093">
                <a:extLst>
                  <a:ext uri="{FF2B5EF4-FFF2-40B4-BE49-F238E27FC236}">
                    <a16:creationId xmlns:a16="http://schemas.microsoft.com/office/drawing/2014/main" id="{72AFB03B-6EE2-DCAE-CD90-9E4B00D61F6F}"/>
                  </a:ext>
                </a:extLst>
              </p:cNvPr>
              <p:cNvSpPr txBox="1">
                <a:spLocks noRot="1" noChangeAspect="1" noMove="1" noResize="1" noEditPoints="1" noAdjustHandles="1" noChangeArrowheads="1" noChangeShapeType="1" noTextEdit="1"/>
              </p:cNvSpPr>
              <p:nvPr/>
            </p:nvSpPr>
            <p:spPr>
              <a:xfrm>
                <a:off x="3359451" y="5969462"/>
                <a:ext cx="956354" cy="323165"/>
              </a:xfrm>
              <a:prstGeom prst="rect">
                <a:avLst/>
              </a:prstGeom>
              <a:blipFill>
                <a:blip r:embed="rId18"/>
                <a:stretch>
                  <a:fillRect l="-7006" t="-13208" r="-5732"/>
                </a:stretch>
              </a:blipFill>
            </p:spPr>
            <p:txBody>
              <a:bodyPr/>
              <a:lstStyle/>
              <a:p>
                <a:r>
                  <a:rPr lang="en-US">
                    <a:noFill/>
                  </a:rPr>
                  <a:t> </a:t>
                </a:r>
              </a:p>
            </p:txBody>
          </p:sp>
        </mc:Fallback>
      </mc:AlternateContent>
      <p:sp>
        <p:nvSpPr>
          <p:cNvPr id="1095" name="TextBox 1094">
            <a:extLst>
              <a:ext uri="{FF2B5EF4-FFF2-40B4-BE49-F238E27FC236}">
                <a16:creationId xmlns:a16="http://schemas.microsoft.com/office/drawing/2014/main" id="{1D845B75-44B6-9CC2-3C88-EBE13941FEB3}"/>
              </a:ext>
            </a:extLst>
          </p:cNvPr>
          <p:cNvSpPr txBox="1"/>
          <p:nvPr/>
        </p:nvSpPr>
        <p:spPr>
          <a:xfrm>
            <a:off x="3631290" y="4409470"/>
            <a:ext cx="637442" cy="369332"/>
          </a:xfrm>
          <a:prstGeom prst="rect">
            <a:avLst/>
          </a:prstGeom>
          <a:noFill/>
        </p:spPr>
        <p:txBody>
          <a:bodyPr wrap="square" rtlCol="0">
            <a:spAutoFit/>
          </a:bodyPr>
          <a:lstStyle/>
          <a:p>
            <a:r>
              <a:rPr lang="en-US" dirty="0"/>
              <a:t>…</a:t>
            </a:r>
          </a:p>
        </p:txBody>
      </p:sp>
      <p:sp>
        <p:nvSpPr>
          <p:cNvPr id="1096" name="TextBox 1095">
            <a:extLst>
              <a:ext uri="{FF2B5EF4-FFF2-40B4-BE49-F238E27FC236}">
                <a16:creationId xmlns:a16="http://schemas.microsoft.com/office/drawing/2014/main" id="{72109E82-A8BA-71CE-2867-7EAD7E7FC9FB}"/>
              </a:ext>
            </a:extLst>
          </p:cNvPr>
          <p:cNvSpPr txBox="1"/>
          <p:nvPr/>
        </p:nvSpPr>
        <p:spPr>
          <a:xfrm rot="5400000">
            <a:off x="3057296" y="4289792"/>
            <a:ext cx="637442" cy="369332"/>
          </a:xfrm>
          <a:prstGeom prst="rect">
            <a:avLst/>
          </a:prstGeom>
          <a:noFill/>
        </p:spPr>
        <p:txBody>
          <a:bodyPr wrap="square" rtlCol="0">
            <a:spAutoFit/>
          </a:bodyPr>
          <a:lstStyle/>
          <a:p>
            <a:r>
              <a:rPr lang="en-US" dirty="0"/>
              <a:t>…</a:t>
            </a:r>
          </a:p>
        </p:txBody>
      </p:sp>
      <p:sp>
        <p:nvSpPr>
          <p:cNvPr id="1100" name="TextBox 1099">
            <a:extLst>
              <a:ext uri="{FF2B5EF4-FFF2-40B4-BE49-F238E27FC236}">
                <a16:creationId xmlns:a16="http://schemas.microsoft.com/office/drawing/2014/main" id="{E5757D37-E793-F9F0-DE09-64C272DA95F6}"/>
              </a:ext>
            </a:extLst>
          </p:cNvPr>
          <p:cNvSpPr txBox="1"/>
          <p:nvPr/>
        </p:nvSpPr>
        <p:spPr>
          <a:xfrm>
            <a:off x="3622607" y="2875445"/>
            <a:ext cx="63744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102" name="TextBox 1101">
                <a:extLst>
                  <a:ext uri="{FF2B5EF4-FFF2-40B4-BE49-F238E27FC236}">
                    <a16:creationId xmlns:a16="http://schemas.microsoft.com/office/drawing/2014/main" id="{8EEBF84A-E9EE-813B-FAC9-4455AA9BD5E7}"/>
                  </a:ext>
                </a:extLst>
              </p:cNvPr>
              <p:cNvSpPr txBox="1"/>
              <p:nvPr/>
            </p:nvSpPr>
            <p:spPr>
              <a:xfrm>
                <a:off x="5353750" y="3561459"/>
                <a:ext cx="7384442"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h</m:t>
                          </m:r>
                        </m:e>
                        <m:sub>
                          <m:r>
                            <a:rPr lang="en-US" i="1" smtClean="0">
                              <a:latin typeface="Cambria Math" panose="02040503050406030204" pitchFamily="18" charset="0"/>
                            </a:rPr>
                            <m:t>1</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𝜎</m:t>
                      </m:r>
                      <m:d>
                        <m:dPr>
                          <m:ctrlPr>
                            <a:rPr lang="en-US" b="0" i="1" smtClean="0">
                              <a:solidFill>
                                <a:schemeClr val="tx1"/>
                              </a:solidFill>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m:t>
                                  </m:r>
                                  <m:r>
                                    <a:rPr lang="en-US" b="0" i="1" smtClean="0">
                                      <a:latin typeface="Cambria Math" panose="02040503050406030204" pitchFamily="18" charset="0"/>
                                    </a:rPr>
                                    <m:t>𝑗</m:t>
                                  </m:r>
                                </m:sub>
                                <m:sup>
                                  <m:r>
                                    <a:rPr lang="en-US" i="1">
                                      <a:latin typeface="Cambria Math" panose="02040503050406030204" pitchFamily="18" charset="0"/>
                                    </a:rPr>
                                    <m:t>1</m:t>
                                  </m:r>
                                </m:sup>
                              </m:sSubSup>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bias</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r>
                        <a:rPr lang="en-US" b="0" i="1"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sSup>
                            <m:sSupPr>
                              <m:ctrlPr>
                                <a:rPr lang="en-US"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bias</m:t>
                              </m:r>
                            </m:e>
                            <m:sub>
                              <m:r>
                                <a:rPr lang="en-US" i="1">
                                  <a:latin typeface="Cambria Math" panose="02040503050406030204" pitchFamily="18" charset="0"/>
                                </a:rPr>
                                <m:t>1</m:t>
                              </m:r>
                            </m:sub>
                            <m:sup>
                              <m:r>
                                <a:rPr lang="en-US" i="1">
                                  <a:latin typeface="Cambria Math" panose="02040503050406030204" pitchFamily="18" charset="0"/>
                                </a:rPr>
                                <m:t>1</m:t>
                              </m:r>
                            </m:sup>
                          </m:sSubSup>
                        </m:e>
                      </m:d>
                    </m:oMath>
                  </m:oMathPara>
                </a14:m>
                <a:endParaRPr lang="en-US" dirty="0">
                  <a:solidFill>
                    <a:schemeClr val="tx1"/>
                  </a:solidFill>
                </a:endParaRPr>
              </a:p>
            </p:txBody>
          </p:sp>
        </mc:Choice>
        <mc:Fallback xmlns="">
          <p:sp>
            <p:nvSpPr>
              <p:cNvPr id="1102" name="TextBox 1101">
                <a:extLst>
                  <a:ext uri="{FF2B5EF4-FFF2-40B4-BE49-F238E27FC236}">
                    <a16:creationId xmlns:a16="http://schemas.microsoft.com/office/drawing/2014/main" id="{8EEBF84A-E9EE-813B-FAC9-4455AA9BD5E7}"/>
                  </a:ext>
                </a:extLst>
              </p:cNvPr>
              <p:cNvSpPr txBox="1">
                <a:spLocks noRot="1" noChangeAspect="1" noMove="1" noResize="1" noEditPoints="1" noAdjustHandles="1" noChangeArrowheads="1" noChangeShapeType="1" noTextEdit="1"/>
              </p:cNvSpPr>
              <p:nvPr/>
            </p:nvSpPr>
            <p:spPr>
              <a:xfrm>
                <a:off x="5353750" y="3561459"/>
                <a:ext cx="7384442" cy="984052"/>
              </a:xfrm>
              <a:prstGeom prst="rect">
                <a:avLst/>
              </a:prstGeom>
              <a:blipFill>
                <a:blip r:embed="rId19"/>
                <a:stretch>
                  <a:fillRect t="-79747" b="-124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761E9526-2F31-817E-089D-CC6E6F5E9667}"/>
                  </a:ext>
                </a:extLst>
              </p:cNvPr>
              <p:cNvSpPr txBox="1"/>
              <p:nvPr/>
            </p:nvSpPr>
            <p:spPr>
              <a:xfrm>
                <a:off x="2307841" y="2997851"/>
                <a:ext cx="956354" cy="16325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050" b="0" i="1" smtClean="0">
                              <a:latin typeface="Cambria Math" panose="02040503050406030204" pitchFamily="18" charset="0"/>
                            </a:rPr>
                          </m:ctrlPr>
                        </m:sSubSupPr>
                        <m:e>
                          <m:r>
                            <a:rPr lang="en-US" sz="1050" b="1" i="1" smtClean="0">
                              <a:latin typeface="Cambria Math" panose="02040503050406030204" pitchFamily="18" charset="0"/>
                            </a:rPr>
                            <m:t>𝑾</m:t>
                          </m:r>
                        </m:e>
                        <m:sub>
                          <m:r>
                            <a:rPr lang="en-US" sz="1050" b="0" i="1" smtClean="0">
                              <a:latin typeface="Cambria Math" panose="02040503050406030204" pitchFamily="18" charset="0"/>
                            </a:rPr>
                            <m:t>1</m:t>
                          </m:r>
                        </m:sub>
                        <m:sup>
                          <m:r>
                            <a:rPr lang="en-US" sz="1050" b="0" i="1" smtClean="0">
                              <a:latin typeface="Cambria Math" panose="02040503050406030204" pitchFamily="18" charset="0"/>
                            </a:rPr>
                            <m:t>1</m:t>
                          </m:r>
                        </m:sup>
                      </m:sSubSup>
                    </m:oMath>
                  </m:oMathPara>
                </a14:m>
                <a:br>
                  <a:rPr lang="en-US" sz="1050" b="0" i="1" dirty="0">
                    <a:latin typeface="Cambria Math" panose="02040503050406030204" pitchFamily="18" charset="0"/>
                  </a:rPr>
                </a:br>
                <a:endParaRPr lang="en-US" sz="1050" b="0" dirty="0"/>
              </a:p>
            </p:txBody>
          </p:sp>
        </mc:Choice>
        <mc:Fallback xmlns="">
          <p:sp>
            <p:nvSpPr>
              <p:cNvPr id="1104" name="TextBox 1103">
                <a:extLst>
                  <a:ext uri="{FF2B5EF4-FFF2-40B4-BE49-F238E27FC236}">
                    <a16:creationId xmlns:a16="http://schemas.microsoft.com/office/drawing/2014/main" id="{761E9526-2F31-817E-089D-CC6E6F5E9667}"/>
                  </a:ext>
                </a:extLst>
              </p:cNvPr>
              <p:cNvSpPr txBox="1">
                <a:spLocks noRot="1" noChangeAspect="1" noMove="1" noResize="1" noEditPoints="1" noAdjustHandles="1" noChangeArrowheads="1" noChangeShapeType="1" noTextEdit="1"/>
              </p:cNvSpPr>
              <p:nvPr/>
            </p:nvSpPr>
            <p:spPr>
              <a:xfrm>
                <a:off x="2307841" y="2997851"/>
                <a:ext cx="956354" cy="163250"/>
              </a:xfrm>
              <a:prstGeom prst="rect">
                <a:avLst/>
              </a:prstGeom>
              <a:blipFill>
                <a:blip r:embed="rId20"/>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C1BF28AA-93FE-4307-34BD-FAF528BEF47C}"/>
                  </a:ext>
                </a:extLst>
              </p:cNvPr>
              <p:cNvSpPr txBox="1"/>
              <p:nvPr/>
            </p:nvSpPr>
            <p:spPr>
              <a:xfrm>
                <a:off x="2307841" y="3692079"/>
                <a:ext cx="956354" cy="16350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050" b="0" i="1" smtClean="0">
                              <a:latin typeface="Cambria Math" panose="02040503050406030204" pitchFamily="18" charset="0"/>
                            </a:rPr>
                          </m:ctrlPr>
                        </m:sSubSupPr>
                        <m:e>
                          <m:r>
                            <a:rPr lang="en-US" sz="1050" b="1" i="1" smtClean="0">
                              <a:latin typeface="Cambria Math" panose="02040503050406030204" pitchFamily="18" charset="0"/>
                            </a:rPr>
                            <m:t>𝑾</m:t>
                          </m:r>
                        </m:e>
                        <m:sub>
                          <m:r>
                            <a:rPr lang="en-US" sz="1050" b="0" i="1" smtClean="0">
                              <a:latin typeface="Cambria Math" panose="02040503050406030204" pitchFamily="18" charset="0"/>
                            </a:rPr>
                            <m:t>2</m:t>
                          </m:r>
                        </m:sub>
                        <m:sup>
                          <m:r>
                            <a:rPr lang="en-US" sz="1050" b="0" i="1" smtClean="0">
                              <a:latin typeface="Cambria Math" panose="02040503050406030204" pitchFamily="18" charset="0"/>
                            </a:rPr>
                            <m:t>1</m:t>
                          </m:r>
                        </m:sup>
                      </m:sSubSup>
                    </m:oMath>
                  </m:oMathPara>
                </a14:m>
                <a:br>
                  <a:rPr lang="en-US" sz="1050" b="0" i="1" dirty="0">
                    <a:latin typeface="Cambria Math" panose="02040503050406030204" pitchFamily="18" charset="0"/>
                  </a:rPr>
                </a:br>
                <a:endParaRPr lang="en-US" sz="1050" b="0" dirty="0"/>
              </a:p>
            </p:txBody>
          </p:sp>
        </mc:Choice>
        <mc:Fallback xmlns="">
          <p:sp>
            <p:nvSpPr>
              <p:cNvPr id="1105" name="TextBox 1104">
                <a:extLst>
                  <a:ext uri="{FF2B5EF4-FFF2-40B4-BE49-F238E27FC236}">
                    <a16:creationId xmlns:a16="http://schemas.microsoft.com/office/drawing/2014/main" id="{C1BF28AA-93FE-4307-34BD-FAF528BEF47C}"/>
                  </a:ext>
                </a:extLst>
              </p:cNvPr>
              <p:cNvSpPr txBox="1">
                <a:spLocks noRot="1" noChangeAspect="1" noMove="1" noResize="1" noEditPoints="1" noAdjustHandles="1" noChangeArrowheads="1" noChangeShapeType="1" noTextEdit="1"/>
              </p:cNvSpPr>
              <p:nvPr/>
            </p:nvSpPr>
            <p:spPr>
              <a:xfrm>
                <a:off x="2307841" y="3692079"/>
                <a:ext cx="956354" cy="163506"/>
              </a:xfrm>
              <a:prstGeom prst="rect">
                <a:avLst/>
              </a:prstGeom>
              <a:blipFill>
                <a:blip r:embed="rId21"/>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6" name="TextBox 1105">
                <a:extLst>
                  <a:ext uri="{FF2B5EF4-FFF2-40B4-BE49-F238E27FC236}">
                    <a16:creationId xmlns:a16="http://schemas.microsoft.com/office/drawing/2014/main" id="{44FC2214-1E30-A4B5-0EB2-8314BC6F0C26}"/>
                  </a:ext>
                </a:extLst>
              </p:cNvPr>
              <p:cNvSpPr txBox="1"/>
              <p:nvPr/>
            </p:nvSpPr>
            <p:spPr>
              <a:xfrm>
                <a:off x="2350625" y="4433968"/>
                <a:ext cx="956354" cy="19159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050" b="0" i="1" smtClean="0">
                              <a:latin typeface="Cambria Math" panose="02040503050406030204" pitchFamily="18" charset="0"/>
                            </a:rPr>
                          </m:ctrlPr>
                        </m:sSubSupPr>
                        <m:e>
                          <m:r>
                            <a:rPr lang="en-US" sz="1050" b="1" i="1" smtClean="0">
                              <a:latin typeface="Cambria Math" panose="02040503050406030204" pitchFamily="18" charset="0"/>
                            </a:rPr>
                            <m:t>𝑾</m:t>
                          </m:r>
                        </m:e>
                        <m:sub>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𝜆</m:t>
                              </m:r>
                            </m:e>
                            <m:sub>
                              <m:r>
                                <a:rPr lang="en-US" sz="1050" i="1">
                                  <a:latin typeface="Cambria Math" panose="02040503050406030204" pitchFamily="18" charset="0"/>
                                </a:rPr>
                                <m:t>1</m:t>
                              </m:r>
                            </m:sub>
                          </m:sSub>
                        </m:sub>
                        <m:sup>
                          <m:r>
                            <a:rPr lang="en-US" sz="1050" b="0" i="1" smtClean="0">
                              <a:latin typeface="Cambria Math" panose="02040503050406030204" pitchFamily="18" charset="0"/>
                            </a:rPr>
                            <m:t>1</m:t>
                          </m:r>
                        </m:sup>
                      </m:sSubSup>
                    </m:oMath>
                  </m:oMathPara>
                </a14:m>
                <a:br>
                  <a:rPr lang="en-US" sz="1050" b="0" i="1" dirty="0">
                    <a:latin typeface="Cambria Math" panose="02040503050406030204" pitchFamily="18" charset="0"/>
                  </a:rPr>
                </a:br>
                <a:endParaRPr lang="en-US" sz="1050" b="0" dirty="0"/>
              </a:p>
            </p:txBody>
          </p:sp>
        </mc:Choice>
        <mc:Fallback xmlns="">
          <p:sp>
            <p:nvSpPr>
              <p:cNvPr id="1106" name="TextBox 1105">
                <a:extLst>
                  <a:ext uri="{FF2B5EF4-FFF2-40B4-BE49-F238E27FC236}">
                    <a16:creationId xmlns:a16="http://schemas.microsoft.com/office/drawing/2014/main" id="{44FC2214-1E30-A4B5-0EB2-8314BC6F0C26}"/>
                  </a:ext>
                </a:extLst>
              </p:cNvPr>
              <p:cNvSpPr txBox="1">
                <a:spLocks noRot="1" noChangeAspect="1" noMove="1" noResize="1" noEditPoints="1" noAdjustHandles="1" noChangeArrowheads="1" noChangeShapeType="1" noTextEdit="1"/>
              </p:cNvSpPr>
              <p:nvPr/>
            </p:nvSpPr>
            <p:spPr>
              <a:xfrm>
                <a:off x="2350625" y="4433968"/>
                <a:ext cx="956354" cy="191591"/>
              </a:xfrm>
              <a:prstGeom prst="rect">
                <a:avLst/>
              </a:prstGeom>
              <a:blipFill>
                <a:blip r:embed="rId2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7" name="TextBox 1106">
                <a:extLst>
                  <a:ext uri="{FF2B5EF4-FFF2-40B4-BE49-F238E27FC236}">
                    <a16:creationId xmlns:a16="http://schemas.microsoft.com/office/drawing/2014/main" id="{373167CB-7E1E-A8B9-CAEB-5CA7DA67C98A}"/>
                  </a:ext>
                </a:extLst>
              </p:cNvPr>
              <p:cNvSpPr txBox="1"/>
              <p:nvPr/>
            </p:nvSpPr>
            <p:spPr>
              <a:xfrm>
                <a:off x="7786482" y="2550124"/>
                <a:ext cx="1188437" cy="6936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1" i="1" smtClean="0">
                              <a:latin typeface="Cambria Math" panose="02040503050406030204" pitchFamily="18" charset="0"/>
                            </a:rPr>
                            <m:t>𝑾</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1</m:t>
                          </m:r>
                        </m:sup>
                      </m:sSubSup>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𝑤</m:t>
                                  </m:r>
                                </m:e>
                                <m:sub>
                                  <m:r>
                                    <a:rPr lang="en-US" sz="1400" b="0" i="1" smtClean="0">
                                      <a:latin typeface="Cambria Math" panose="02040503050406030204" pitchFamily="18" charset="0"/>
                                    </a:rPr>
                                    <m:t>11</m:t>
                                  </m:r>
                                </m:sub>
                                <m:sup>
                                  <m:r>
                                    <a:rPr lang="en-US" sz="1400" b="0" i="1" smtClean="0">
                                      <a:latin typeface="Cambria Math" panose="02040503050406030204" pitchFamily="18" charset="0"/>
                                    </a:rPr>
                                    <m:t>1</m:t>
                                  </m:r>
                                </m:sup>
                              </m:sSubSup>
                            </m:e>
                            <m:e>
                              <m:r>
                                <a:rPr lang="en-US" sz="1400" b="0" i="1" smtClean="0">
                                  <a:latin typeface="Cambria Math" panose="02040503050406030204" pitchFamily="18" charset="0"/>
                                  <a:ea typeface="Cambria Math" panose="02040503050406030204" pitchFamily="18" charset="0"/>
                                </a:rPr>
                                <m:t>⋮</m:t>
                              </m:r>
                            </m:e>
                            <m:e>
                              <m:sSubSup>
                                <m:sSubSupPr>
                                  <m:ctrlPr>
                                    <a:rPr lang="en-US" sz="1400" i="1">
                                      <a:latin typeface="Cambria Math" panose="02040503050406030204" pitchFamily="18" charset="0"/>
                                    </a:rPr>
                                  </m:ctrlPr>
                                </m:sSubSupPr>
                                <m:e>
                                  <m:r>
                                    <a:rPr lang="en-US" sz="1400" i="1">
                                      <a:latin typeface="Cambria Math" panose="02040503050406030204" pitchFamily="18" charset="0"/>
                                    </a:rPr>
                                    <m:t>𝑤</m:t>
                                  </m:r>
                                </m:e>
                                <m:sub>
                                  <m:r>
                                    <a:rPr lang="en-US" sz="1400" b="0" i="1" smtClean="0">
                                      <a:latin typeface="Cambria Math" panose="02040503050406030204" pitchFamily="18" charset="0"/>
                                    </a:rPr>
                                    <m:t>1</m:t>
                                  </m:r>
                                  <m:r>
                                    <a:rPr lang="en-US" sz="1400" b="0" i="1" smtClean="0">
                                      <a:latin typeface="Cambria Math" panose="02040503050406030204" pitchFamily="18" charset="0"/>
                                    </a:rPr>
                                    <m:t>𝑚</m:t>
                                  </m:r>
                                </m:sub>
                                <m:sup>
                                  <m:r>
                                    <a:rPr lang="en-US" sz="1400" i="1">
                                      <a:latin typeface="Cambria Math" panose="02040503050406030204" pitchFamily="18" charset="0"/>
                                    </a:rPr>
                                    <m:t>1</m:t>
                                  </m:r>
                                </m:sup>
                              </m:sSubSup>
                            </m:e>
                          </m:eqArr>
                        </m:e>
                      </m:d>
                    </m:oMath>
                  </m:oMathPara>
                </a14:m>
                <a:br>
                  <a:rPr lang="en-US" sz="1400" b="0" i="1" dirty="0">
                    <a:latin typeface="Cambria Math" panose="02040503050406030204" pitchFamily="18" charset="0"/>
                  </a:rPr>
                </a:br>
                <a:endParaRPr lang="en-US" sz="1400" b="0" dirty="0"/>
              </a:p>
            </p:txBody>
          </p:sp>
        </mc:Choice>
        <mc:Fallback xmlns="">
          <p:sp>
            <p:nvSpPr>
              <p:cNvPr id="1107" name="TextBox 1106">
                <a:extLst>
                  <a:ext uri="{FF2B5EF4-FFF2-40B4-BE49-F238E27FC236}">
                    <a16:creationId xmlns:a16="http://schemas.microsoft.com/office/drawing/2014/main" id="{373167CB-7E1E-A8B9-CAEB-5CA7DA67C98A}"/>
                  </a:ext>
                </a:extLst>
              </p:cNvPr>
              <p:cNvSpPr txBox="1">
                <a:spLocks noRot="1" noChangeAspect="1" noMove="1" noResize="1" noEditPoints="1" noAdjustHandles="1" noChangeArrowheads="1" noChangeShapeType="1" noTextEdit="1"/>
              </p:cNvSpPr>
              <p:nvPr/>
            </p:nvSpPr>
            <p:spPr>
              <a:xfrm>
                <a:off x="7786482" y="2550124"/>
                <a:ext cx="1188437" cy="69365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8" name="TextBox 1107">
                <a:extLst>
                  <a:ext uri="{FF2B5EF4-FFF2-40B4-BE49-F238E27FC236}">
                    <a16:creationId xmlns:a16="http://schemas.microsoft.com/office/drawing/2014/main" id="{30F0B612-29CC-9060-F203-D5795B810E80}"/>
                  </a:ext>
                </a:extLst>
              </p:cNvPr>
              <p:cNvSpPr txBox="1"/>
              <p:nvPr/>
            </p:nvSpPr>
            <p:spPr>
              <a:xfrm>
                <a:off x="9733123" y="2520355"/>
                <a:ext cx="2457940" cy="80483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sSubSup>
                            <m:sSubSupPr>
                              <m:ctrlPr>
                                <a:rPr lang="en-US" sz="1400" i="1">
                                  <a:latin typeface="Cambria Math" panose="02040503050406030204" pitchFamily="18" charset="0"/>
                                </a:rPr>
                              </m:ctrlPr>
                            </m:sSubSupPr>
                            <m:e>
                              <m:r>
                                <a:rPr lang="en-US" sz="1400" b="1" i="1">
                                  <a:latin typeface="Cambria Math" panose="02040503050406030204" pitchFamily="18" charset="0"/>
                                </a:rPr>
                                <m:t>𝑾</m:t>
                              </m:r>
                            </m:e>
                            <m:sub>
                              <m:r>
                                <a:rPr lang="en-US" sz="1400" i="1">
                                  <a:latin typeface="Cambria Math" panose="02040503050406030204" pitchFamily="18" charset="0"/>
                                </a:rPr>
                                <m:t>𝑘</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th</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node</m:t>
                              </m:r>
                            </m:sub>
                            <m:sup>
                              <m:r>
                                <m:rPr>
                                  <m:sty m:val="p"/>
                                </m:rPr>
                                <a:rPr lang="en-US" sz="1400" b="0" i="0" smtClean="0">
                                  <a:latin typeface="Cambria Math" panose="02040503050406030204" pitchFamily="18" charset="0"/>
                                </a:rPr>
                                <m:t>g</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th</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layer</m:t>
                              </m:r>
                            </m:sup>
                          </m:sSubSup>
                          <m:r>
                            <a:rPr lang="en-US" sz="1400" b="1" i="1" smtClean="0">
                              <a:latin typeface="Cambria Math" panose="02040503050406030204" pitchFamily="18" charset="0"/>
                            </a:rPr>
                            <m:t>=</m:t>
                          </m:r>
                          <m:r>
                            <a:rPr lang="en-US" sz="1400" b="1" i="1" smtClean="0">
                              <a:latin typeface="Cambria Math" panose="02040503050406030204" pitchFamily="18" charset="0"/>
                            </a:rPr>
                            <m:t>𝑾</m:t>
                          </m:r>
                        </m:e>
                        <m:sub>
                          <m:r>
                            <a:rPr lang="en-US" sz="1400" b="0" i="1" smtClean="0">
                              <a:latin typeface="Cambria Math" panose="02040503050406030204" pitchFamily="18" charset="0"/>
                            </a:rPr>
                            <m:t>𝑘</m:t>
                          </m:r>
                        </m:sub>
                        <m:sup>
                          <m:r>
                            <a:rPr lang="en-US" sz="1400" b="0" i="1" smtClean="0">
                              <a:latin typeface="Cambria Math" panose="02040503050406030204" pitchFamily="18" charset="0"/>
                            </a:rPr>
                            <m:t>𝑔</m:t>
                          </m:r>
                        </m:sup>
                      </m:sSubSup>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𝑤</m:t>
                                  </m:r>
                                </m:e>
                                <m:sub>
                                  <m:r>
                                    <a:rPr lang="en-US" sz="1400" b="0" i="1" smtClean="0">
                                      <a:latin typeface="Cambria Math" panose="02040503050406030204" pitchFamily="18" charset="0"/>
                                    </a:rPr>
                                    <m:t>𝑘</m:t>
                                  </m:r>
                                  <m:r>
                                    <a:rPr lang="en-US" sz="1400" b="0" i="1" smtClean="0">
                                      <a:latin typeface="Cambria Math" panose="02040503050406030204" pitchFamily="18" charset="0"/>
                                    </a:rPr>
                                    <m:t>1</m:t>
                                  </m:r>
                                </m:sub>
                                <m:sup>
                                  <m:r>
                                    <a:rPr lang="en-US" sz="1400" b="0" i="1" smtClean="0">
                                      <a:latin typeface="Cambria Math" panose="02040503050406030204" pitchFamily="18" charset="0"/>
                                    </a:rPr>
                                    <m:t>𝑔</m:t>
                                  </m:r>
                                </m:sup>
                              </m:sSubSup>
                            </m:e>
                            <m:e>
                              <m:r>
                                <a:rPr lang="en-US" sz="1400" b="0" i="1" smtClean="0">
                                  <a:latin typeface="Cambria Math" panose="02040503050406030204" pitchFamily="18" charset="0"/>
                                  <a:ea typeface="Cambria Math" panose="02040503050406030204" pitchFamily="18" charset="0"/>
                                </a:rPr>
                                <m:t>⋮</m:t>
                              </m:r>
                            </m:e>
                            <m:e>
                              <m:sSubSup>
                                <m:sSubSupPr>
                                  <m:ctrlPr>
                                    <a:rPr lang="en-US" sz="1400" i="1">
                                      <a:latin typeface="Cambria Math" panose="02040503050406030204" pitchFamily="18" charset="0"/>
                                    </a:rPr>
                                  </m:ctrlPr>
                                </m:sSubSupPr>
                                <m:e>
                                  <m:r>
                                    <a:rPr lang="en-US" sz="1400" i="1">
                                      <a:latin typeface="Cambria Math" panose="02040503050406030204" pitchFamily="18" charset="0"/>
                                    </a:rPr>
                                    <m:t>𝑤</m:t>
                                  </m:r>
                                </m:e>
                                <m:sub>
                                  <m:r>
                                    <a:rPr lang="en-US" sz="1400" b="0" i="1" smtClean="0">
                                      <a:latin typeface="Cambria Math" panose="02040503050406030204" pitchFamily="18" charset="0"/>
                                    </a:rPr>
                                    <m:t>𝑘</m:t>
                                  </m:r>
                                  <m:sSub>
                                    <m:sSubPr>
                                      <m:ctrlPr>
                                        <a:rPr lang="en-US" sz="1400" b="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𝑔</m:t>
                                      </m:r>
                                      <m:r>
                                        <a:rPr lang="en-US" sz="1400" b="0" i="1" smtClean="0">
                                          <a:latin typeface="Cambria Math" panose="02040503050406030204" pitchFamily="18" charset="0"/>
                                        </a:rPr>
                                        <m:t>−1</m:t>
                                      </m:r>
                                    </m:sub>
                                  </m:sSub>
                                </m:sub>
                                <m:sup>
                                  <m:r>
                                    <a:rPr lang="en-US" sz="1400" b="0" i="1" smtClean="0">
                                      <a:latin typeface="Cambria Math" panose="02040503050406030204" pitchFamily="18" charset="0"/>
                                    </a:rPr>
                                    <m:t>𝑔</m:t>
                                  </m:r>
                                </m:sup>
                              </m:sSubSup>
                            </m:e>
                          </m:eqArr>
                        </m:e>
                      </m:d>
                    </m:oMath>
                  </m:oMathPara>
                </a14:m>
                <a:br>
                  <a:rPr lang="en-US" sz="1400" b="0" i="1" dirty="0">
                    <a:latin typeface="Cambria Math" panose="02040503050406030204" pitchFamily="18" charset="0"/>
                  </a:rPr>
                </a:br>
                <a:endParaRPr lang="en-US" sz="1400" b="0" dirty="0"/>
              </a:p>
            </p:txBody>
          </p:sp>
        </mc:Choice>
        <mc:Fallback xmlns="">
          <p:sp>
            <p:nvSpPr>
              <p:cNvPr id="1108" name="TextBox 1107">
                <a:extLst>
                  <a:ext uri="{FF2B5EF4-FFF2-40B4-BE49-F238E27FC236}">
                    <a16:creationId xmlns:a16="http://schemas.microsoft.com/office/drawing/2014/main" id="{30F0B612-29CC-9060-F203-D5795B810E80}"/>
                  </a:ext>
                </a:extLst>
              </p:cNvPr>
              <p:cNvSpPr txBox="1">
                <a:spLocks noRot="1" noChangeAspect="1" noMove="1" noResize="1" noEditPoints="1" noAdjustHandles="1" noChangeArrowheads="1" noChangeShapeType="1" noTextEdit="1"/>
              </p:cNvSpPr>
              <p:nvPr/>
            </p:nvSpPr>
            <p:spPr>
              <a:xfrm>
                <a:off x="9733123" y="2520355"/>
                <a:ext cx="2457940" cy="804836"/>
              </a:xfrm>
              <a:prstGeom prst="rect">
                <a:avLst/>
              </a:prstGeom>
              <a:blipFill>
                <a:blip r:embed="rId24"/>
                <a:stretch>
                  <a:fillRect/>
                </a:stretch>
              </a:blipFill>
            </p:spPr>
            <p:txBody>
              <a:bodyPr/>
              <a:lstStyle/>
              <a:p>
                <a:r>
                  <a:rPr lang="en-US">
                    <a:noFill/>
                  </a:rPr>
                  <a:t> </a:t>
                </a:r>
              </a:p>
            </p:txBody>
          </p:sp>
        </mc:Fallback>
      </mc:AlternateContent>
      <p:cxnSp>
        <p:nvCxnSpPr>
          <p:cNvPr id="1111" name="Straight Arrow Connector 1110">
            <a:extLst>
              <a:ext uri="{FF2B5EF4-FFF2-40B4-BE49-F238E27FC236}">
                <a16:creationId xmlns:a16="http://schemas.microsoft.com/office/drawing/2014/main" id="{18D2177A-BC2F-AE8E-F159-AC9E4E1F0541}"/>
              </a:ext>
            </a:extLst>
          </p:cNvPr>
          <p:cNvCxnSpPr/>
          <p:nvPr/>
        </p:nvCxnSpPr>
        <p:spPr>
          <a:xfrm>
            <a:off x="8988816" y="2926091"/>
            <a:ext cx="635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2" name="TextBox 1111">
            <a:extLst>
              <a:ext uri="{FF2B5EF4-FFF2-40B4-BE49-F238E27FC236}">
                <a16:creationId xmlns:a16="http://schemas.microsoft.com/office/drawing/2014/main" id="{4FA61671-11CC-8CE8-3A38-A45FF4ACC499}"/>
              </a:ext>
            </a:extLst>
          </p:cNvPr>
          <p:cNvSpPr txBox="1"/>
          <p:nvPr/>
        </p:nvSpPr>
        <p:spPr>
          <a:xfrm>
            <a:off x="6529632" y="2811924"/>
            <a:ext cx="1329320" cy="276999"/>
          </a:xfrm>
          <a:prstGeom prst="rect">
            <a:avLst/>
          </a:prstGeom>
          <a:noFill/>
        </p:spPr>
        <p:txBody>
          <a:bodyPr wrap="square" rtlCol="0">
            <a:spAutoFit/>
          </a:bodyPr>
          <a:lstStyle/>
          <a:p>
            <a:r>
              <a:rPr lang="en-US" sz="1200" dirty="0"/>
              <a:t>Weight vectors:</a:t>
            </a:r>
          </a:p>
        </p:txBody>
      </p:sp>
      <p:sp>
        <p:nvSpPr>
          <p:cNvPr id="1113" name="TextBox 1112">
            <a:extLst>
              <a:ext uri="{FF2B5EF4-FFF2-40B4-BE49-F238E27FC236}">
                <a16:creationId xmlns:a16="http://schemas.microsoft.com/office/drawing/2014/main" id="{1737F68A-F45C-BD86-03AD-DA20B6E01599}"/>
              </a:ext>
            </a:extLst>
          </p:cNvPr>
          <p:cNvSpPr txBox="1"/>
          <p:nvPr/>
        </p:nvSpPr>
        <p:spPr>
          <a:xfrm>
            <a:off x="6529632" y="3269338"/>
            <a:ext cx="1329320" cy="276999"/>
          </a:xfrm>
          <a:prstGeom prst="rect">
            <a:avLst/>
          </a:prstGeom>
          <a:noFill/>
        </p:spPr>
        <p:txBody>
          <a:bodyPr wrap="square" rtlCol="0">
            <a:spAutoFit/>
          </a:bodyPr>
          <a:lstStyle/>
          <a:p>
            <a:r>
              <a:rPr lang="en-US" sz="1200" dirty="0"/>
              <a:t>Node outputs:</a:t>
            </a:r>
          </a:p>
        </p:txBody>
      </p:sp>
      <mc:AlternateContent xmlns:mc="http://schemas.openxmlformats.org/markup-compatibility/2006" xmlns:a14="http://schemas.microsoft.com/office/drawing/2010/main">
        <mc:Choice Requires="a14">
          <p:sp>
            <p:nvSpPr>
              <p:cNvPr id="1118" name="TextBox 1117">
                <a:extLst>
                  <a:ext uri="{FF2B5EF4-FFF2-40B4-BE49-F238E27FC236}">
                    <a16:creationId xmlns:a16="http://schemas.microsoft.com/office/drawing/2014/main" id="{1A739D8E-3D7E-5512-947D-4A11F9A1814B}"/>
                  </a:ext>
                </a:extLst>
              </p:cNvPr>
              <p:cNvSpPr txBox="1"/>
              <p:nvPr/>
            </p:nvSpPr>
            <p:spPr>
              <a:xfrm>
                <a:off x="5055031" y="5700562"/>
                <a:ext cx="5708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b="0" i="1" smtClean="0">
                                  <a:latin typeface="Cambria Math" panose="02040503050406030204" pitchFamily="18" charset="0"/>
                                </a:rPr>
                                <m:t>𝑜𝑢𝑡</m:t>
                              </m:r>
                            </m:sup>
                          </m:sSup>
                          <m:sSup>
                            <m:sSupPr>
                              <m:ctrlPr>
                                <a:rPr lang="en-US" i="1">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𝑃</m:t>
                              </m:r>
                            </m:sup>
                          </m:sSup>
                          <m:r>
                            <a:rPr lang="en-US" i="1">
                              <a:latin typeface="Cambria Math" panose="02040503050406030204" pitchFamily="18" charset="0"/>
                            </a:rPr>
                            <m:t>+</m:t>
                          </m:r>
                          <m:sSup>
                            <m:sSupPr>
                              <m:ctrlPr>
                                <a:rPr lang="en-US" i="1" smtClean="0">
                                  <a:latin typeface="Cambria Math" panose="02040503050406030204" pitchFamily="18" charset="0"/>
                                </a:rPr>
                              </m:ctrlPr>
                            </m:sSupPr>
                            <m:e>
                              <m:r>
                                <m:rPr>
                                  <m:sty m:val="p"/>
                                </m:rPr>
                                <a:rPr lang="en-US">
                                  <a:latin typeface="Cambria Math" panose="02040503050406030204" pitchFamily="18" charset="0"/>
                                </a:rPr>
                                <m:t>bias</m:t>
                              </m:r>
                            </m:e>
                            <m:sup>
                              <m:r>
                                <a:rPr lang="en-US" b="0" i="1" smtClean="0">
                                  <a:latin typeface="Cambria Math" panose="02040503050406030204" pitchFamily="18" charset="0"/>
                                </a:rPr>
                                <m:t>𝑜𝑢𝑡</m:t>
                              </m:r>
                            </m:sup>
                          </m:sSup>
                        </m:e>
                      </m:d>
                    </m:oMath>
                  </m:oMathPara>
                </a14:m>
                <a:endParaRPr lang="en-US" dirty="0">
                  <a:solidFill>
                    <a:schemeClr val="tx1"/>
                  </a:solidFill>
                </a:endParaRPr>
              </a:p>
            </p:txBody>
          </p:sp>
        </mc:Choice>
        <mc:Fallback xmlns="">
          <p:sp>
            <p:nvSpPr>
              <p:cNvPr id="1118" name="TextBox 1117">
                <a:extLst>
                  <a:ext uri="{FF2B5EF4-FFF2-40B4-BE49-F238E27FC236}">
                    <a16:creationId xmlns:a16="http://schemas.microsoft.com/office/drawing/2014/main" id="{1A739D8E-3D7E-5512-947D-4A11F9A1814B}"/>
                  </a:ext>
                </a:extLst>
              </p:cNvPr>
              <p:cNvSpPr txBox="1">
                <a:spLocks noRot="1" noChangeAspect="1" noMove="1" noResize="1" noEditPoints="1" noAdjustHandles="1" noChangeArrowheads="1" noChangeShapeType="1" noTextEdit="1"/>
              </p:cNvSpPr>
              <p:nvPr/>
            </p:nvSpPr>
            <p:spPr>
              <a:xfrm>
                <a:off x="5055031" y="5700562"/>
                <a:ext cx="5708994" cy="369332"/>
              </a:xfrm>
              <a:prstGeom prst="rect">
                <a:avLst/>
              </a:prstGeom>
              <a:blipFill>
                <a:blip r:embed="rId25"/>
                <a:stretch>
                  <a:fillRect b="-6452"/>
                </a:stretch>
              </a:blipFill>
            </p:spPr>
            <p:txBody>
              <a:bodyPr/>
              <a:lstStyle/>
              <a:p>
                <a:r>
                  <a:rPr lang="en-US">
                    <a:noFill/>
                  </a:rPr>
                  <a:t> </a:t>
                </a:r>
              </a:p>
            </p:txBody>
          </p:sp>
        </mc:Fallback>
      </mc:AlternateContent>
      <p:sp>
        <p:nvSpPr>
          <p:cNvPr id="1120" name="TextBox 1119">
            <a:extLst>
              <a:ext uri="{FF2B5EF4-FFF2-40B4-BE49-F238E27FC236}">
                <a16:creationId xmlns:a16="http://schemas.microsoft.com/office/drawing/2014/main" id="{BA3B0692-67B1-8627-BD4E-368EFA9D90C4}"/>
              </a:ext>
            </a:extLst>
          </p:cNvPr>
          <p:cNvSpPr txBox="1"/>
          <p:nvPr/>
        </p:nvSpPr>
        <p:spPr>
          <a:xfrm rot="5400000">
            <a:off x="4085564" y="3942700"/>
            <a:ext cx="63744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122" name="TextBox 1121">
                <a:extLst>
                  <a:ext uri="{FF2B5EF4-FFF2-40B4-BE49-F238E27FC236}">
                    <a16:creationId xmlns:a16="http://schemas.microsoft.com/office/drawing/2014/main" id="{1673D9A5-F477-E77F-9370-AAC127C00A00}"/>
                  </a:ext>
                </a:extLst>
              </p:cNvPr>
              <p:cNvSpPr txBox="1"/>
              <p:nvPr/>
            </p:nvSpPr>
            <p:spPr>
              <a:xfrm>
                <a:off x="4038612" y="3811738"/>
                <a:ext cx="956354" cy="16164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1050" b="1" i="1">
                              <a:latin typeface="Cambria Math" panose="02040503050406030204" pitchFamily="18" charset="0"/>
                            </a:rPr>
                          </m:ctrlPr>
                        </m:sSupPr>
                        <m:e>
                          <m:r>
                            <a:rPr lang="en-US" sz="1050" b="1" i="1">
                              <a:latin typeface="Cambria Math" panose="02040503050406030204" pitchFamily="18" charset="0"/>
                            </a:rPr>
                            <m:t>𝑾</m:t>
                          </m:r>
                        </m:e>
                        <m:sup>
                          <m:r>
                            <a:rPr lang="en-US" sz="1050" b="0" i="1">
                              <a:latin typeface="Cambria Math" panose="02040503050406030204" pitchFamily="18" charset="0"/>
                            </a:rPr>
                            <m:t>𝑜𝑢𝑡</m:t>
                          </m:r>
                        </m:sup>
                      </m:sSup>
                    </m:oMath>
                  </m:oMathPara>
                </a14:m>
                <a:br>
                  <a:rPr lang="en-US" sz="1050" b="0" i="1" dirty="0">
                    <a:latin typeface="Cambria Math" panose="02040503050406030204" pitchFamily="18" charset="0"/>
                  </a:rPr>
                </a:br>
                <a:endParaRPr lang="en-US" sz="1050" b="0" dirty="0"/>
              </a:p>
            </p:txBody>
          </p:sp>
        </mc:Choice>
        <mc:Fallback xmlns="">
          <p:sp>
            <p:nvSpPr>
              <p:cNvPr id="1122" name="TextBox 1121">
                <a:extLst>
                  <a:ext uri="{FF2B5EF4-FFF2-40B4-BE49-F238E27FC236}">
                    <a16:creationId xmlns:a16="http://schemas.microsoft.com/office/drawing/2014/main" id="{1673D9A5-F477-E77F-9370-AAC127C00A00}"/>
                  </a:ext>
                </a:extLst>
              </p:cNvPr>
              <p:cNvSpPr txBox="1">
                <a:spLocks noRot="1" noChangeAspect="1" noMove="1" noResize="1" noEditPoints="1" noAdjustHandles="1" noChangeArrowheads="1" noChangeShapeType="1" noTextEdit="1"/>
              </p:cNvSpPr>
              <p:nvPr/>
            </p:nvSpPr>
            <p:spPr>
              <a:xfrm>
                <a:off x="4038612" y="3811738"/>
                <a:ext cx="956354" cy="161647"/>
              </a:xfrm>
              <a:prstGeom prst="rect">
                <a:avLst/>
              </a:prstGeom>
              <a:blipFill>
                <a:blip r:embed="rId26"/>
                <a:stretch>
                  <a:fillRect b="-7407"/>
                </a:stretch>
              </a:blipFill>
            </p:spPr>
            <p:txBody>
              <a:bodyPr/>
              <a:lstStyle/>
              <a:p>
                <a:r>
                  <a:rPr lang="en-US">
                    <a:noFill/>
                  </a:rPr>
                  <a:t> </a:t>
                </a:r>
              </a:p>
            </p:txBody>
          </p:sp>
        </mc:Fallback>
      </mc:AlternateContent>
      <p:sp>
        <p:nvSpPr>
          <p:cNvPr id="1124" name="Rectangle 1123">
            <a:extLst>
              <a:ext uri="{FF2B5EF4-FFF2-40B4-BE49-F238E27FC236}">
                <a16:creationId xmlns:a16="http://schemas.microsoft.com/office/drawing/2014/main" id="{161100EA-2DFE-E0D1-7731-299079FFEACA}"/>
              </a:ext>
            </a:extLst>
          </p:cNvPr>
          <p:cNvSpPr/>
          <p:nvPr/>
        </p:nvSpPr>
        <p:spPr>
          <a:xfrm>
            <a:off x="6473701" y="3852806"/>
            <a:ext cx="381663"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473B06DC-66CC-1C6C-745A-956C4D215A6D}"/>
              </a:ext>
            </a:extLst>
          </p:cNvPr>
          <p:cNvSpPr/>
          <p:nvPr/>
        </p:nvSpPr>
        <p:spPr>
          <a:xfrm>
            <a:off x="10252377" y="3849089"/>
            <a:ext cx="381663"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B212C6E-CE41-8C0A-AE20-8DCE05705238}"/>
              </a:ext>
            </a:extLst>
          </p:cNvPr>
          <p:cNvSpPr/>
          <p:nvPr/>
        </p:nvSpPr>
        <p:spPr>
          <a:xfrm>
            <a:off x="6479935" y="4841949"/>
            <a:ext cx="381663"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Rectangle 1126">
            <a:extLst>
              <a:ext uri="{FF2B5EF4-FFF2-40B4-BE49-F238E27FC236}">
                <a16:creationId xmlns:a16="http://schemas.microsoft.com/office/drawing/2014/main" id="{822A2DC7-A04C-97A4-3222-3F128FB75EB6}"/>
              </a:ext>
            </a:extLst>
          </p:cNvPr>
          <p:cNvSpPr/>
          <p:nvPr/>
        </p:nvSpPr>
        <p:spPr>
          <a:xfrm>
            <a:off x="10526596" y="4817981"/>
            <a:ext cx="521914"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246DBF7D-3615-848E-DDD5-B1CC80E64427}"/>
              </a:ext>
            </a:extLst>
          </p:cNvPr>
          <p:cNvSpPr/>
          <p:nvPr/>
        </p:nvSpPr>
        <p:spPr>
          <a:xfrm>
            <a:off x="6532071" y="5705896"/>
            <a:ext cx="381663"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6ABE853A-AC97-DCCF-BE86-BDF00138A63B}"/>
              </a:ext>
            </a:extLst>
          </p:cNvPr>
          <p:cNvSpPr/>
          <p:nvPr/>
        </p:nvSpPr>
        <p:spPr>
          <a:xfrm>
            <a:off x="7787182" y="5676459"/>
            <a:ext cx="381663" cy="408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480E38-AADF-F986-2019-E7D0CEDB731B}"/>
                  </a:ext>
                </a:extLst>
              </p:cNvPr>
              <p:cNvSpPr txBox="1"/>
              <p:nvPr/>
            </p:nvSpPr>
            <p:spPr>
              <a:xfrm>
                <a:off x="9773128" y="5536085"/>
                <a:ext cx="1776613" cy="7246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100" i="1" smtClean="0">
                              <a:latin typeface="Cambria Math" panose="02040503050406030204" pitchFamily="18" charset="0"/>
                            </a:rPr>
                          </m:ctrlPr>
                        </m:sSupPr>
                        <m:e>
                          <m:r>
                            <m:rPr>
                              <m:sty m:val="p"/>
                            </m:rPr>
                            <a:rPr lang="en-US" sz="1100" b="0" i="0" smtClean="0">
                              <a:latin typeface="Cambria Math" panose="02040503050406030204" pitchFamily="18" charset="0"/>
                            </a:rPr>
                            <m:t>generally</m:t>
                          </m:r>
                          <m:r>
                            <a:rPr lang="en-US" sz="1100" b="1" i="1" smtClean="0">
                              <a:latin typeface="Cambria Math" panose="02040503050406030204" pitchFamily="18" charset="0"/>
                            </a:rPr>
                            <m:t> </m:t>
                          </m:r>
                          <m:r>
                            <a:rPr lang="en-US" sz="1100" b="1" i="1" smtClean="0">
                              <a:latin typeface="Cambria Math" panose="02040503050406030204" pitchFamily="18" charset="0"/>
                            </a:rPr>
                            <m:t>𝒉</m:t>
                          </m:r>
                        </m:e>
                        <m:sup>
                          <m:r>
                            <a:rPr lang="en-US" sz="1100" b="0" i="1" smtClean="0">
                              <a:latin typeface="Cambria Math" panose="02040503050406030204" pitchFamily="18" charset="0"/>
                            </a:rPr>
                            <m:t>𝑔</m:t>
                          </m:r>
                        </m:sup>
                      </m:sSup>
                      <m:r>
                        <a:rPr lang="en-US" sz="1100" i="1">
                          <a:latin typeface="Cambria Math" panose="02040503050406030204" pitchFamily="18" charset="0"/>
                        </a:rPr>
                        <m:t>=</m:t>
                      </m:r>
                      <m:d>
                        <m:dPr>
                          <m:ctrlPr>
                            <a:rPr lang="en-US" sz="1100" i="1">
                              <a:latin typeface="Cambria Math" panose="02040503050406030204" pitchFamily="18" charset="0"/>
                            </a:rPr>
                          </m:ctrlPr>
                        </m:dPr>
                        <m:e>
                          <m:eqArr>
                            <m:eqArrPr>
                              <m:ctrlPr>
                                <a:rPr lang="en-US" sz="1100" i="1">
                                  <a:latin typeface="Cambria Math" panose="02040503050406030204" pitchFamily="18" charset="0"/>
                                </a:rPr>
                              </m:ctrlPr>
                            </m:eqArrPr>
                            <m:e>
                              <m:sSubSup>
                                <m:sSubSupPr>
                                  <m:ctrlPr>
                                    <a:rPr lang="en-US" sz="1100" i="1">
                                      <a:latin typeface="Cambria Math" panose="02040503050406030204" pitchFamily="18" charset="0"/>
                                    </a:rPr>
                                  </m:ctrlPr>
                                </m:sSubSupPr>
                                <m:e>
                                  <m:r>
                                    <a:rPr lang="en-US" sz="1100" b="0" i="1" smtClean="0">
                                      <a:latin typeface="Cambria Math" panose="02040503050406030204" pitchFamily="18" charset="0"/>
                                    </a:rPr>
                                    <m:t>h</m:t>
                                  </m:r>
                                </m:e>
                                <m:sub>
                                  <m:r>
                                    <a:rPr lang="en-US" sz="1100" i="1">
                                      <a:latin typeface="Cambria Math" panose="02040503050406030204" pitchFamily="18" charset="0"/>
                                    </a:rPr>
                                    <m:t>1</m:t>
                                  </m:r>
                                </m:sub>
                                <m:sup>
                                  <m:r>
                                    <a:rPr lang="en-US" sz="1100" b="0" i="1" smtClean="0">
                                      <a:latin typeface="Cambria Math" panose="02040503050406030204" pitchFamily="18" charset="0"/>
                                    </a:rPr>
                                    <m:t>𝑔</m:t>
                                  </m:r>
                                </m:sup>
                              </m:sSubSup>
                            </m:e>
                            <m:e>
                              <m:r>
                                <a:rPr lang="en-US" sz="1100" i="1">
                                  <a:latin typeface="Cambria Math" panose="02040503050406030204" pitchFamily="18" charset="0"/>
                                  <a:ea typeface="Cambria Math" panose="02040503050406030204" pitchFamily="18" charset="0"/>
                                </a:rPr>
                                <m:t>⋮</m:t>
                              </m:r>
                            </m:e>
                            <m:e>
                              <m:sSubSup>
                                <m:sSubSupPr>
                                  <m:ctrlPr>
                                    <a:rPr lang="en-US" sz="1100" i="1">
                                      <a:latin typeface="Cambria Math" panose="02040503050406030204" pitchFamily="18" charset="0"/>
                                    </a:rPr>
                                  </m:ctrlPr>
                                </m:sSubSupPr>
                                <m:e>
                                  <m:r>
                                    <a:rPr lang="en-US" sz="1100" b="0" i="1" smtClean="0">
                                      <a:latin typeface="Cambria Math" panose="02040503050406030204" pitchFamily="18" charset="0"/>
                                    </a:rPr>
                                    <m:t>h</m:t>
                                  </m:r>
                                </m:e>
                                <m:sub>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𝜆</m:t>
                                      </m:r>
                                    </m:e>
                                    <m:sub>
                                      <m:r>
                                        <a:rPr lang="en-US" sz="1100" b="0" i="1" smtClean="0">
                                          <a:latin typeface="Cambria Math" panose="02040503050406030204" pitchFamily="18" charset="0"/>
                                          <a:ea typeface="Cambria Math" panose="02040503050406030204" pitchFamily="18" charset="0"/>
                                        </a:rPr>
                                        <m:t>𝑔</m:t>
                                      </m:r>
                                    </m:sub>
                                  </m:sSub>
                                </m:sub>
                                <m:sup>
                                  <m:r>
                                    <a:rPr lang="en-US" sz="1100" b="0" i="1" smtClean="0">
                                      <a:latin typeface="Cambria Math" panose="02040503050406030204" pitchFamily="18" charset="0"/>
                                    </a:rPr>
                                    <m:t>𝑔</m:t>
                                  </m:r>
                                </m:sup>
                              </m:sSubSup>
                            </m:e>
                          </m:eqArr>
                        </m:e>
                      </m:d>
                    </m:oMath>
                  </m:oMathPara>
                </a14:m>
                <a:endParaRPr lang="en-US" sz="1100" dirty="0"/>
              </a:p>
            </p:txBody>
          </p:sp>
        </mc:Choice>
        <mc:Fallback xmlns="">
          <p:sp>
            <p:nvSpPr>
              <p:cNvPr id="7" name="TextBox 6">
                <a:extLst>
                  <a:ext uri="{FF2B5EF4-FFF2-40B4-BE49-F238E27FC236}">
                    <a16:creationId xmlns:a16="http://schemas.microsoft.com/office/drawing/2014/main" id="{68480E38-AADF-F986-2019-E7D0CEDB731B}"/>
                  </a:ext>
                </a:extLst>
              </p:cNvPr>
              <p:cNvSpPr txBox="1">
                <a:spLocks noRot="1" noChangeAspect="1" noMove="1" noResize="1" noEditPoints="1" noAdjustHandles="1" noChangeArrowheads="1" noChangeShapeType="1" noTextEdit="1"/>
              </p:cNvSpPr>
              <p:nvPr/>
            </p:nvSpPr>
            <p:spPr>
              <a:xfrm>
                <a:off x="9773128" y="5536085"/>
                <a:ext cx="1776613" cy="724622"/>
              </a:xfrm>
              <a:prstGeom prst="rect">
                <a:avLst/>
              </a:prstGeom>
              <a:blipFill>
                <a:blip r:embed="rId27"/>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B6FCBEE-EF2A-2804-B668-138C04BACF70}"/>
              </a:ext>
            </a:extLst>
          </p:cNvPr>
          <p:cNvCxnSpPr>
            <a:cxnSpLocks/>
            <a:endCxn id="1127" idx="2"/>
          </p:cNvCxnSpPr>
          <p:nvPr/>
        </p:nvCxnSpPr>
        <p:spPr>
          <a:xfrm flipV="1">
            <a:off x="10787553" y="5226772"/>
            <a:ext cx="0" cy="44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9BC1EB-6F72-FD38-A8BE-E4589C6A6833}"/>
              </a:ext>
            </a:extLst>
          </p:cNvPr>
          <p:cNvCxnSpPr>
            <a:cxnSpLocks/>
            <a:endCxn id="1126" idx="1"/>
          </p:cNvCxnSpPr>
          <p:nvPr/>
        </p:nvCxnSpPr>
        <p:spPr>
          <a:xfrm>
            <a:off x="6161403" y="4709988"/>
            <a:ext cx="318532" cy="336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8E2E28-234F-0F20-9651-5637267677D4}"/>
              </a:ext>
            </a:extLst>
          </p:cNvPr>
          <p:cNvSpPr txBox="1"/>
          <p:nvPr/>
        </p:nvSpPr>
        <p:spPr>
          <a:xfrm>
            <a:off x="5751757" y="4391883"/>
            <a:ext cx="559620" cy="523220"/>
          </a:xfrm>
          <a:prstGeom prst="rect">
            <a:avLst/>
          </a:prstGeom>
          <a:noFill/>
        </p:spPr>
        <p:txBody>
          <a:bodyPr wrap="square" rtlCol="0">
            <a:spAutoFit/>
          </a:bodyPr>
          <a:lstStyle/>
          <a:p>
            <a:r>
              <a:rPr lang="en-US" sz="700" dirty="0"/>
              <a:t>arbitrary node in the network</a:t>
            </a:r>
          </a:p>
        </p:txBody>
      </p:sp>
    </p:spTree>
    <p:extLst>
      <p:ext uri="{BB962C8B-B14F-4D97-AF65-F5344CB8AC3E}">
        <p14:creationId xmlns:p14="http://schemas.microsoft.com/office/powerpoint/2010/main" val="708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animBg="1"/>
      <p:bldP spid="1125" grpId="0" animBg="1"/>
      <p:bldP spid="1126" grpId="0" animBg="1"/>
      <p:bldP spid="1127" grpId="0" animBg="1"/>
      <p:bldP spid="1128" grpId="0" animBg="1"/>
      <p:bldP spid="11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6408-F3F1-443E-9353-052ED7C4BF3F}"/>
              </a:ext>
            </a:extLst>
          </p:cNvPr>
          <p:cNvSpPr>
            <a:spLocks noGrp="1"/>
          </p:cNvSpPr>
          <p:nvPr>
            <p:ph type="title"/>
          </p:nvPr>
        </p:nvSpPr>
        <p:spPr/>
        <p:txBody>
          <a:bodyPr/>
          <a:lstStyle/>
          <a:p>
            <a:r>
              <a:rPr lang="en-US" dirty="0"/>
              <a:t>Multi-Layer NNs formalized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2402C0-A2D4-44CC-BE50-B8CD8ACE34CC}"/>
                  </a:ext>
                </a:extLst>
              </p:cNvPr>
              <p:cNvSpPr>
                <a:spLocks noGrp="1"/>
              </p:cNvSpPr>
              <p:nvPr>
                <p:ph sz="half" idx="1"/>
              </p:nvPr>
            </p:nvSpPr>
            <p:spPr>
              <a:xfrm>
                <a:off x="1097280" y="2120900"/>
                <a:ext cx="9490038" cy="3748193"/>
              </a:xfrm>
            </p:spPr>
            <p:txBody>
              <a:bodyPr>
                <a:normAutofit/>
              </a:bodyPr>
              <a:lstStyle/>
              <a:p>
                <a:r>
                  <a:rPr lang="en-US" dirty="0"/>
                  <a:t>We can rewrite the equations for the nodes in vector notation. The </a:t>
                </a:r>
                <a:r>
                  <a:rPr lang="en-US" i="1" dirty="0"/>
                  <a:t>p</a:t>
                </a:r>
                <a:r>
                  <a:rPr lang="en-US" dirty="0"/>
                  <a:t>-</a:t>
                </a:r>
                <a:r>
                  <a:rPr lang="en-US" dirty="0" err="1"/>
                  <a:t>th</a:t>
                </a:r>
                <a:r>
                  <a:rPr lang="en-US" dirty="0"/>
                  <a:t> layer output is given by:</a:t>
                </a:r>
              </a:p>
              <a:p>
                <a:endParaRPr lang="en-US" dirty="0"/>
              </a:p>
              <a:p>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𝑝</m:t>
                                </m:r>
                              </m:sup>
                            </m:sSup>
                          </m:e>
                        </m:d>
                      </m:e>
                      <m:sup>
                        <m:r>
                          <a:rPr lang="en-US" i="1">
                            <a:latin typeface="Cambria Math" panose="02040503050406030204" pitchFamily="18" charset="0"/>
                          </a:rPr>
                          <m:t>𝑇</m:t>
                        </m:r>
                      </m:sup>
                    </m:sSup>
                  </m:oMath>
                </a14:m>
                <a:r>
                  <a:rPr lang="en-US" dirty="0"/>
                  <a:t> is now 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oMath>
                </a14:m>
                <a:r>
                  <a:rPr lang="en-US" dirty="0"/>
                  <a:t> Matrix (T is just the transpose). It has the </a:t>
                </a:r>
                <a:r>
                  <a:rPr lang="en-US" i="1" dirty="0"/>
                  <a:t>p-1</a:t>
                </a:r>
                <a:r>
                  <a:rPr lang="en-US" dirty="0"/>
                  <a:t>-layers as inputs in the columns, and the </a:t>
                </a:r>
                <a:r>
                  <a:rPr lang="en-US" i="1" dirty="0"/>
                  <a:t>p</a:t>
                </a:r>
                <a:r>
                  <a:rPr lang="en-US" dirty="0"/>
                  <a:t> nodes of layer p in rows. </a:t>
                </a:r>
              </a:p>
              <a:p>
                <a:pPr marL="0" indent="0">
                  <a:buNone/>
                </a:pPr>
                <a:r>
                  <a:rPr lang="en-US" dirty="0"/>
                  <a:t>This can be very elegantly rewritten into the final form of a multi-layer, feedforward, fully connected Neural Network:</a:t>
                </a:r>
              </a:p>
              <a:p>
                <a:pPr marL="0" indent="0">
                  <a:buNone/>
                </a:pPr>
                <a:endParaRPr lang="en-US" b="1" dirty="0"/>
              </a:p>
              <a:p>
                <a:endParaRPr lang="en-US" i="1" dirty="0">
                  <a:solidFill>
                    <a:srgbClr val="FF0000"/>
                  </a:solidFill>
                </a:endParaRPr>
              </a:p>
            </p:txBody>
          </p:sp>
        </mc:Choice>
        <mc:Fallback xmlns="">
          <p:sp>
            <p:nvSpPr>
              <p:cNvPr id="3" name="Content Placeholder 2">
                <a:extLst>
                  <a:ext uri="{FF2B5EF4-FFF2-40B4-BE49-F238E27FC236}">
                    <a16:creationId xmlns:a16="http://schemas.microsoft.com/office/drawing/2014/main" id="{C12402C0-A2D4-44CC-BE50-B8CD8ACE34CC}"/>
                  </a:ext>
                </a:extLst>
              </p:cNvPr>
              <p:cNvSpPr>
                <a:spLocks noGrp="1" noRot="1" noChangeAspect="1" noMove="1" noResize="1" noEditPoints="1" noAdjustHandles="1" noChangeArrowheads="1" noChangeShapeType="1" noTextEdit="1"/>
              </p:cNvSpPr>
              <p:nvPr>
                <p:ph sz="half" idx="1"/>
              </p:nvPr>
            </p:nvSpPr>
            <p:spPr>
              <a:xfrm>
                <a:off x="1097280" y="2120900"/>
                <a:ext cx="9490038" cy="3748193"/>
              </a:xfrm>
              <a:blipFill>
                <a:blip r:embed="rId3"/>
                <a:stretch>
                  <a:fillRect l="-1541" t="-813" r="-3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C74A-B48D-407F-9312-D8615EE04DCA}"/>
              </a:ext>
            </a:extLst>
          </p:cNvPr>
          <p:cNvSpPr>
            <a:spLocks noGrp="1"/>
          </p:cNvSpPr>
          <p:nvPr>
            <p:ph type="sldNum" sz="quarter" idx="12"/>
          </p:nvPr>
        </p:nvSpPr>
        <p:spPr/>
        <p:txBody>
          <a:bodyPr/>
          <a:lstStyle/>
          <a:p>
            <a:fld id="{3A98EE3D-8CD1-4C3F-BD1C-C98C9596463C}" type="slidenum">
              <a:rPr lang="en-US" sz="1000" b="1" smtClean="0"/>
              <a:t>26</a:t>
            </a:fld>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CE5273-3FBD-9994-1B40-E4CCCF755507}"/>
                  </a:ext>
                </a:extLst>
              </p:cNvPr>
              <p:cNvSpPr txBox="1"/>
              <p:nvPr/>
            </p:nvSpPr>
            <p:spPr>
              <a:xfrm>
                <a:off x="2808802" y="2746864"/>
                <a:ext cx="5708994"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𝒉</m:t>
                          </m:r>
                        </m:e>
                        <m:sup>
                          <m:r>
                            <a:rPr lang="en-US" i="1">
                              <a:latin typeface="Cambria Math" panose="02040503050406030204" pitchFamily="18" charset="0"/>
                            </a:rPr>
                            <m:t>𝑝</m:t>
                          </m:r>
                        </m:sup>
                      </m:sSup>
                      <m:r>
                        <a:rPr lang="en-US" b="0"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𝑝</m:t>
                                      </m:r>
                                    </m:sup>
                                  </m:sSup>
                                </m:e>
                              </m:d>
                            </m:e>
                            <m:sup>
                              <m:r>
                                <a:rPr lang="en-US" b="0"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rPr>
                            <m:t>+</m:t>
                          </m:r>
                          <m:sSup>
                            <m:sSupPr>
                              <m:ctrlPr>
                                <a:rPr lang="en-US" i="1" smtClean="0">
                                  <a:latin typeface="Cambria Math" panose="02040503050406030204" pitchFamily="18" charset="0"/>
                                </a:rPr>
                              </m:ctrlPr>
                            </m:sSupPr>
                            <m:e>
                              <m:r>
                                <m:rPr>
                                  <m:nor/>
                                </m:rPr>
                                <a:rPr lang="en-US" b="1" i="0" smtClean="0">
                                  <a:latin typeface="Cambria Math" panose="02040503050406030204" pitchFamily="18" charset="0"/>
                                </a:rPr>
                                <m:t>bias</m:t>
                              </m:r>
                            </m:e>
                            <m:sup>
                              <m:r>
                                <a:rPr lang="en-US" b="0" i="1" smtClean="0">
                                  <a:latin typeface="Cambria Math" panose="02040503050406030204" pitchFamily="18" charset="0"/>
                                </a:rPr>
                                <m:t>𝑝</m:t>
                              </m:r>
                            </m:sup>
                          </m:sSup>
                        </m:e>
                      </m:d>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A8CE5273-3FBD-9994-1B40-E4CCCF755507}"/>
                  </a:ext>
                </a:extLst>
              </p:cNvPr>
              <p:cNvSpPr txBox="1">
                <a:spLocks noRot="1" noChangeAspect="1" noMove="1" noResize="1" noEditPoints="1" noAdjustHandles="1" noChangeArrowheads="1" noChangeShapeType="1" noTextEdit="1"/>
              </p:cNvSpPr>
              <p:nvPr/>
            </p:nvSpPr>
            <p:spPr>
              <a:xfrm>
                <a:off x="2808802" y="2746864"/>
                <a:ext cx="5708994" cy="4049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AD7C88-A111-F6B5-B61E-8373FEDC40A2}"/>
                  </a:ext>
                </a:extLst>
              </p:cNvPr>
              <p:cNvSpPr txBox="1"/>
              <p:nvPr/>
            </p:nvSpPr>
            <p:spPr>
              <a:xfrm>
                <a:off x="617912" y="5120641"/>
                <a:ext cx="11155680"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𝑾</m:t>
                              </m:r>
                            </m:e>
                            <m:sup>
                              <m:r>
                                <a:rPr lang="en-US" sz="2000" i="1">
                                  <a:latin typeface="Cambria Math" panose="02040503050406030204" pitchFamily="18" charset="0"/>
                                </a:rPr>
                                <m:t>𝑜𝑢𝑡</m:t>
                              </m:r>
                            </m:sup>
                          </m:sSup>
                          <m:r>
                            <a:rPr lang="en-US" sz="2000" i="1" smtClean="0">
                              <a:solidFill>
                                <a:srgbClr val="7030A0"/>
                              </a:solidFill>
                              <a:latin typeface="Cambria Math" panose="02040503050406030204" pitchFamily="18" charset="0"/>
                              <a:ea typeface="Cambria Math" panose="02040503050406030204" pitchFamily="18" charset="0"/>
                            </a:rPr>
                            <m:t>𝜎</m:t>
                          </m:r>
                          <m:d>
                            <m:dPr>
                              <m:ctrlPr>
                                <a:rPr lang="en-US" sz="2000" i="1" smtClean="0">
                                  <a:solidFill>
                                    <a:srgbClr val="7030A0"/>
                                  </a:solidFill>
                                  <a:latin typeface="Cambria Math" panose="02040503050406030204" pitchFamily="18" charset="0"/>
                                  <a:ea typeface="Cambria Math" panose="02040503050406030204" pitchFamily="18" charset="0"/>
                                </a:rPr>
                              </m:ctrlPr>
                            </m:dPr>
                            <m:e>
                              <m:sSup>
                                <m:sSupPr>
                                  <m:ctrlPr>
                                    <a:rPr lang="en-US" sz="2000" i="1">
                                      <a:solidFill>
                                        <a:srgbClr val="7030A0"/>
                                      </a:solidFill>
                                      <a:latin typeface="Cambria Math" panose="02040503050406030204" pitchFamily="18" charset="0"/>
                                    </a:rPr>
                                  </m:ctrlPr>
                                </m:sSupPr>
                                <m:e>
                                  <m:d>
                                    <m:dPr>
                                      <m:ctrlPr>
                                        <a:rPr lang="en-US" sz="2000" i="1">
                                          <a:solidFill>
                                            <a:srgbClr val="7030A0"/>
                                          </a:solidFill>
                                          <a:latin typeface="Cambria Math" panose="02040503050406030204" pitchFamily="18" charset="0"/>
                                        </a:rPr>
                                      </m:ctrlPr>
                                    </m:dPr>
                                    <m:e>
                                      <m:sSup>
                                        <m:sSupPr>
                                          <m:ctrlPr>
                                            <a:rPr lang="en-US" sz="2000" i="1">
                                              <a:solidFill>
                                                <a:srgbClr val="7030A0"/>
                                              </a:solidFill>
                                              <a:latin typeface="Cambria Math" panose="02040503050406030204" pitchFamily="18" charset="0"/>
                                            </a:rPr>
                                          </m:ctrlPr>
                                        </m:sSupPr>
                                        <m:e>
                                          <m:r>
                                            <a:rPr lang="en-US" sz="2000" b="1" i="1">
                                              <a:solidFill>
                                                <a:srgbClr val="7030A0"/>
                                              </a:solidFill>
                                              <a:latin typeface="Cambria Math" panose="02040503050406030204" pitchFamily="18" charset="0"/>
                                            </a:rPr>
                                            <m:t>𝑾</m:t>
                                          </m:r>
                                        </m:e>
                                        <m:sup>
                                          <m:r>
                                            <a:rPr lang="en-US" sz="2000" b="0" i="1" smtClean="0">
                                              <a:solidFill>
                                                <a:srgbClr val="7030A0"/>
                                              </a:solidFill>
                                              <a:latin typeface="Cambria Math" panose="02040503050406030204" pitchFamily="18" charset="0"/>
                                            </a:rPr>
                                            <m:t>𝑃</m:t>
                                          </m:r>
                                        </m:sup>
                                      </m:sSup>
                                    </m:e>
                                  </m:d>
                                </m:e>
                                <m:sup>
                                  <m:r>
                                    <a:rPr lang="en-US" sz="2000" i="1">
                                      <a:solidFill>
                                        <a:srgbClr val="7030A0"/>
                                      </a:solidFill>
                                      <a:latin typeface="Cambria Math" panose="02040503050406030204" pitchFamily="18" charset="0"/>
                                    </a:rPr>
                                    <m:t>𝑇</m:t>
                                  </m:r>
                                </m:sup>
                              </m:sSup>
                              <m:r>
                                <a:rPr lang="en-US" sz="2000" i="1">
                                  <a:solidFill>
                                    <a:srgbClr val="4674C1"/>
                                  </a:solidFill>
                                  <a:latin typeface="Cambria Math" panose="02040503050406030204" pitchFamily="18" charset="0"/>
                                  <a:ea typeface="Cambria Math" panose="02040503050406030204" pitchFamily="18" charset="0"/>
                                </a:rPr>
                                <m:t>𝜎</m:t>
                              </m:r>
                              <m:d>
                                <m:dPr>
                                  <m:ctrlPr>
                                    <a:rPr lang="en-US" sz="2000" i="1">
                                      <a:solidFill>
                                        <a:srgbClr val="4674C1"/>
                                      </a:solidFill>
                                      <a:latin typeface="Cambria Math" panose="02040503050406030204" pitchFamily="18" charset="0"/>
                                      <a:ea typeface="Cambria Math" panose="02040503050406030204" pitchFamily="18" charset="0"/>
                                    </a:rPr>
                                  </m:ctrlPr>
                                </m:dPr>
                                <m:e>
                                  <m:sSup>
                                    <m:sSupPr>
                                      <m:ctrlPr>
                                        <a:rPr lang="en-US" sz="2000" i="1">
                                          <a:solidFill>
                                            <a:srgbClr val="4674C1"/>
                                          </a:solidFill>
                                          <a:latin typeface="Cambria Math" panose="02040503050406030204" pitchFamily="18" charset="0"/>
                                        </a:rPr>
                                      </m:ctrlPr>
                                    </m:sSupPr>
                                    <m:e>
                                      <m:d>
                                        <m:dPr>
                                          <m:ctrlPr>
                                            <a:rPr lang="en-US" sz="2000" i="1">
                                              <a:solidFill>
                                                <a:srgbClr val="4674C1"/>
                                              </a:solidFill>
                                              <a:latin typeface="Cambria Math" panose="02040503050406030204" pitchFamily="18" charset="0"/>
                                            </a:rPr>
                                          </m:ctrlPr>
                                        </m:dPr>
                                        <m:e>
                                          <m:sSup>
                                            <m:sSupPr>
                                              <m:ctrlPr>
                                                <a:rPr lang="en-US" sz="2000" i="1">
                                                  <a:solidFill>
                                                    <a:srgbClr val="4674C1"/>
                                                  </a:solidFill>
                                                  <a:latin typeface="Cambria Math" panose="02040503050406030204" pitchFamily="18" charset="0"/>
                                                </a:rPr>
                                              </m:ctrlPr>
                                            </m:sSupPr>
                                            <m:e>
                                              <m:r>
                                                <a:rPr lang="en-US" sz="2000" b="1" i="1">
                                                  <a:solidFill>
                                                    <a:srgbClr val="4674C1"/>
                                                  </a:solidFill>
                                                  <a:latin typeface="Cambria Math" panose="02040503050406030204" pitchFamily="18" charset="0"/>
                                                </a:rPr>
                                                <m:t>𝑾</m:t>
                                              </m:r>
                                            </m:e>
                                            <m:sup>
                                              <m:r>
                                                <a:rPr lang="en-US" sz="2000" i="1">
                                                  <a:solidFill>
                                                    <a:srgbClr val="4674C1"/>
                                                  </a:solidFill>
                                                  <a:latin typeface="Cambria Math" panose="02040503050406030204" pitchFamily="18" charset="0"/>
                                                </a:rPr>
                                                <m:t>𝑃</m:t>
                                              </m:r>
                                              <m:r>
                                                <a:rPr lang="en-US" sz="2000" i="1">
                                                  <a:solidFill>
                                                    <a:srgbClr val="4674C1"/>
                                                  </a:solidFill>
                                                  <a:latin typeface="Cambria Math" panose="02040503050406030204" pitchFamily="18" charset="0"/>
                                                </a:rPr>
                                                <m:t>−1</m:t>
                                              </m:r>
                                            </m:sup>
                                          </m:sSup>
                                        </m:e>
                                      </m:d>
                                    </m:e>
                                    <m:sup>
                                      <m:r>
                                        <a:rPr lang="en-US" sz="2000" i="1">
                                          <a:solidFill>
                                            <a:srgbClr val="4674C1"/>
                                          </a:solidFill>
                                          <a:latin typeface="Cambria Math" panose="02040503050406030204" pitchFamily="18" charset="0"/>
                                        </a:rPr>
                                        <m:t>𝑇</m:t>
                                      </m:r>
                                    </m:sup>
                                  </m:sSup>
                                  <m:r>
                                    <a:rPr lang="en-US" sz="2000" i="1" smtClean="0">
                                      <a:solidFill>
                                        <a:srgbClr val="FFC000"/>
                                      </a:solidFill>
                                      <a:latin typeface="Cambria Math" panose="02040503050406030204" pitchFamily="18" charset="0"/>
                                      <a:ea typeface="Cambria Math" panose="02040503050406030204" pitchFamily="18" charset="0"/>
                                    </a:rPr>
                                    <m:t>⋯</m:t>
                                  </m:r>
                                  <m:r>
                                    <a:rPr lang="en-US" sz="2000" i="1">
                                      <a:solidFill>
                                        <a:srgbClr val="FF0000"/>
                                      </a:solidFill>
                                      <a:latin typeface="Cambria Math" panose="02040503050406030204" pitchFamily="18" charset="0"/>
                                      <a:ea typeface="Cambria Math" panose="02040503050406030204" pitchFamily="18" charset="0"/>
                                    </a:rPr>
                                    <m:t>𝜎</m:t>
                                  </m:r>
                                  <m:d>
                                    <m:dPr>
                                      <m:ctrlPr>
                                        <a:rPr lang="en-US" sz="2000" i="1">
                                          <a:solidFill>
                                            <a:srgbClr val="FF0000"/>
                                          </a:solidFill>
                                          <a:latin typeface="Cambria Math" panose="02040503050406030204" pitchFamily="18" charset="0"/>
                                          <a:ea typeface="Cambria Math" panose="02040503050406030204" pitchFamily="18" charset="0"/>
                                        </a:rPr>
                                      </m:ctrlPr>
                                    </m:dPr>
                                    <m:e>
                                      <m:sSup>
                                        <m:sSupPr>
                                          <m:ctrlPr>
                                            <a:rPr lang="en-US" sz="2000" i="1" smtClean="0">
                                              <a:solidFill>
                                                <a:srgbClr val="FF0000"/>
                                              </a:solidFill>
                                              <a:latin typeface="Cambria Math" panose="02040503050406030204" pitchFamily="18" charset="0"/>
                                              <a:ea typeface="Cambria Math" panose="02040503050406030204" pitchFamily="18" charset="0"/>
                                            </a:rPr>
                                          </m:ctrlPr>
                                        </m:sSupPr>
                                        <m:e>
                                          <m:r>
                                            <a:rPr lang="en-US" sz="2000" b="0" i="1" smtClean="0">
                                              <a:solidFill>
                                                <a:srgbClr val="FF0000"/>
                                              </a:solidFill>
                                              <a:latin typeface="Cambria Math" panose="02040503050406030204" pitchFamily="18" charset="0"/>
                                              <a:ea typeface="Cambria Math" panose="02040503050406030204" pitchFamily="18" charset="0"/>
                                            </a:rPr>
                                            <m:t>(</m:t>
                                          </m:r>
                                          <m:sSup>
                                            <m:sSupPr>
                                              <m:ctrlPr>
                                                <a:rPr lang="en-US" sz="2000" b="0" i="1" smtClean="0">
                                                  <a:solidFill>
                                                    <a:srgbClr val="FF0000"/>
                                                  </a:solidFill>
                                                  <a:latin typeface="Cambria Math" panose="02040503050406030204" pitchFamily="18" charset="0"/>
                                                  <a:ea typeface="Cambria Math" panose="02040503050406030204" pitchFamily="18" charset="0"/>
                                                </a:rPr>
                                              </m:ctrlPr>
                                            </m:sSupPr>
                                            <m:e>
                                              <m:r>
                                                <a:rPr lang="en-US" sz="2000" b="0" i="1" smtClean="0">
                                                  <a:solidFill>
                                                    <a:srgbClr val="FF0000"/>
                                                  </a:solidFill>
                                                  <a:latin typeface="Cambria Math" panose="02040503050406030204" pitchFamily="18" charset="0"/>
                                                  <a:ea typeface="Cambria Math" panose="02040503050406030204" pitchFamily="18" charset="0"/>
                                                </a:rPr>
                                                <m:t>𝑊</m:t>
                                              </m:r>
                                            </m:e>
                                            <m:sup>
                                              <m:r>
                                                <a:rPr lang="en-US" sz="2000" b="0" i="1" smtClean="0">
                                                  <a:solidFill>
                                                    <a:srgbClr val="FF0000"/>
                                                  </a:solidFill>
                                                  <a:latin typeface="Cambria Math" panose="02040503050406030204" pitchFamily="18" charset="0"/>
                                                  <a:ea typeface="Cambria Math" panose="02040503050406030204" pitchFamily="18" charset="0"/>
                                                </a:rPr>
                                                <m:t>1</m:t>
                                              </m:r>
                                            </m:sup>
                                          </m:sSup>
                                          <m:r>
                                            <a:rPr lang="en-US" sz="2000" b="0" i="1" smtClean="0">
                                              <a:solidFill>
                                                <a:srgbClr val="FF0000"/>
                                              </a:solidFill>
                                              <a:latin typeface="Cambria Math" panose="02040503050406030204" pitchFamily="18" charset="0"/>
                                              <a:ea typeface="Cambria Math" panose="02040503050406030204" pitchFamily="18" charset="0"/>
                                            </a:rPr>
                                            <m:t>)</m:t>
                                          </m:r>
                                        </m:e>
                                        <m:sup>
                                          <m:r>
                                            <a:rPr lang="en-US" sz="2000" b="0" i="1" smtClean="0">
                                              <a:solidFill>
                                                <a:srgbClr val="FF0000"/>
                                              </a:solidFill>
                                              <a:latin typeface="Cambria Math" panose="02040503050406030204" pitchFamily="18" charset="0"/>
                                              <a:ea typeface="Cambria Math" panose="02040503050406030204" pitchFamily="18" charset="0"/>
                                            </a:rPr>
                                            <m:t>𝑇</m:t>
                                          </m:r>
                                        </m:sup>
                                      </m:sSup>
                                      <m:sSup>
                                        <m:sSupPr>
                                          <m:ctrlPr>
                                            <a:rPr lang="en-US" sz="2000" i="1">
                                              <a:solidFill>
                                                <a:srgbClr val="FF0000"/>
                                              </a:solidFill>
                                              <a:latin typeface="Cambria Math" panose="02040503050406030204" pitchFamily="18" charset="0"/>
                                            </a:rPr>
                                          </m:ctrlPr>
                                        </m:sSupPr>
                                        <m:e>
                                          <m:r>
                                            <a:rPr lang="en-US" sz="2000" b="1" i="1">
                                              <a:solidFill>
                                                <a:srgbClr val="FF0000"/>
                                              </a:solidFill>
                                              <a:latin typeface="Cambria Math" panose="02040503050406030204" pitchFamily="18" charset="0"/>
                                            </a:rPr>
                                            <m:t>𝑿</m:t>
                                          </m:r>
                                        </m:e>
                                        <m:sup>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𝑖</m:t>
                                              </m:r>
                                            </m:e>
                                          </m:d>
                                        </m:sup>
                                      </m:sSup>
                                      <m:r>
                                        <a:rPr lang="en-US" sz="2000" i="1">
                                          <a:solidFill>
                                            <a:srgbClr val="FF0000"/>
                                          </a:solidFill>
                                          <a:latin typeface="Cambria Math" panose="02040503050406030204" pitchFamily="18" charset="0"/>
                                        </a:rPr>
                                        <m:t>+</m:t>
                                      </m:r>
                                      <m:sSup>
                                        <m:sSupPr>
                                          <m:ctrlPr>
                                            <a:rPr lang="en-US" sz="2000" i="1">
                                              <a:solidFill>
                                                <a:srgbClr val="FF0000"/>
                                              </a:solidFill>
                                              <a:latin typeface="Cambria Math" panose="02040503050406030204" pitchFamily="18" charset="0"/>
                                            </a:rPr>
                                          </m:ctrlPr>
                                        </m:sSupPr>
                                        <m:e>
                                          <m:r>
                                            <m:rPr>
                                              <m:nor/>
                                            </m:rPr>
                                            <a:rPr lang="en-US" sz="2000" b="1">
                                              <a:solidFill>
                                                <a:srgbClr val="FF0000"/>
                                              </a:solidFill>
                                              <a:latin typeface="Cambria Math" panose="02040503050406030204" pitchFamily="18" charset="0"/>
                                            </a:rPr>
                                            <m:t>bias</m:t>
                                          </m:r>
                                        </m:e>
                                        <m:sup>
                                          <m:r>
                                            <a:rPr lang="en-US" sz="2000" i="1">
                                              <a:solidFill>
                                                <a:srgbClr val="FF0000"/>
                                              </a:solidFill>
                                              <a:latin typeface="Cambria Math" panose="02040503050406030204" pitchFamily="18" charset="0"/>
                                            </a:rPr>
                                            <m:t>1</m:t>
                                          </m:r>
                                        </m:sup>
                                      </m:sSup>
                                    </m:e>
                                  </m:d>
                                  <m:d>
                                    <m:dPr>
                                      <m:begChr m:val=""/>
                                      <m:ctrlPr>
                                        <a:rPr lang="en-US" sz="2000" b="0" i="1" smtClean="0">
                                          <a:solidFill>
                                            <a:srgbClr val="FFC000"/>
                                          </a:solidFill>
                                          <a:latin typeface="Cambria Math" panose="02040503050406030204" pitchFamily="18" charset="0"/>
                                        </a:rPr>
                                      </m:ctrlPr>
                                    </m:dPr>
                                    <m:e>
                                      <m:r>
                                        <a:rPr lang="en-US" sz="2000" i="1">
                                          <a:solidFill>
                                            <a:srgbClr val="FFC000"/>
                                          </a:solidFill>
                                          <a:latin typeface="Cambria Math" panose="02040503050406030204" pitchFamily="18" charset="0"/>
                                        </a:rPr>
                                        <m:t>+…</m:t>
                                      </m:r>
                                    </m:e>
                                  </m:d>
                                  <m:r>
                                    <a:rPr lang="en-US" sz="2000" i="1">
                                      <a:solidFill>
                                        <a:srgbClr val="4674C1"/>
                                      </a:solidFill>
                                      <a:latin typeface="Cambria Math" panose="02040503050406030204" pitchFamily="18" charset="0"/>
                                    </a:rPr>
                                    <m:t>+</m:t>
                                  </m:r>
                                  <m:sSup>
                                    <m:sSupPr>
                                      <m:ctrlPr>
                                        <a:rPr lang="en-US" sz="2000" i="1">
                                          <a:solidFill>
                                            <a:srgbClr val="4674C1"/>
                                          </a:solidFill>
                                          <a:latin typeface="Cambria Math" panose="02040503050406030204" pitchFamily="18" charset="0"/>
                                        </a:rPr>
                                      </m:ctrlPr>
                                    </m:sSupPr>
                                    <m:e>
                                      <m:r>
                                        <m:rPr>
                                          <m:nor/>
                                        </m:rPr>
                                        <a:rPr lang="en-US" sz="2000" b="1">
                                          <a:solidFill>
                                            <a:srgbClr val="4674C1"/>
                                          </a:solidFill>
                                          <a:latin typeface="Cambria Math" panose="02040503050406030204" pitchFamily="18" charset="0"/>
                                        </a:rPr>
                                        <m:t>bias</m:t>
                                      </m:r>
                                    </m:e>
                                    <m:sup>
                                      <m:r>
                                        <a:rPr lang="en-US" sz="2000" i="1">
                                          <a:solidFill>
                                            <a:srgbClr val="4674C1"/>
                                          </a:solidFill>
                                          <a:latin typeface="Cambria Math" panose="02040503050406030204" pitchFamily="18" charset="0"/>
                                        </a:rPr>
                                        <m:t>𝑃</m:t>
                                      </m:r>
                                      <m:r>
                                        <a:rPr lang="en-US" sz="2000" i="1">
                                          <a:solidFill>
                                            <a:srgbClr val="4674C1"/>
                                          </a:solidFill>
                                          <a:latin typeface="Cambria Math" panose="02040503050406030204" pitchFamily="18" charset="0"/>
                                        </a:rPr>
                                        <m:t>−1</m:t>
                                      </m:r>
                                    </m:sup>
                                  </m:sSup>
                                </m:e>
                              </m:d>
                              <m:r>
                                <a:rPr lang="en-US" sz="2000" i="1">
                                  <a:solidFill>
                                    <a:srgbClr val="7030A0"/>
                                  </a:solidFill>
                                  <a:latin typeface="Cambria Math" panose="02040503050406030204" pitchFamily="18" charset="0"/>
                                  <a:ea typeface="Cambria Math" panose="02040503050406030204" pitchFamily="18" charset="0"/>
                                </a:rPr>
                                <m:t>+</m:t>
                              </m:r>
                              <m:sSup>
                                <m:sSupPr>
                                  <m:ctrlPr>
                                    <a:rPr lang="en-US" sz="2000" i="1">
                                      <a:solidFill>
                                        <a:srgbClr val="7030A0"/>
                                      </a:solidFill>
                                      <a:latin typeface="Cambria Math" panose="02040503050406030204" pitchFamily="18" charset="0"/>
                                    </a:rPr>
                                  </m:ctrlPr>
                                </m:sSupPr>
                                <m:e>
                                  <m:r>
                                    <m:rPr>
                                      <m:nor/>
                                    </m:rPr>
                                    <a:rPr lang="en-US" sz="2000" b="1">
                                      <a:solidFill>
                                        <a:srgbClr val="7030A0"/>
                                      </a:solidFill>
                                      <a:latin typeface="Cambria Math" panose="02040503050406030204" pitchFamily="18" charset="0"/>
                                    </a:rPr>
                                    <m:t>bias</m:t>
                                  </m:r>
                                </m:e>
                                <m:sup>
                                  <m:r>
                                    <a:rPr lang="en-US" sz="2000" b="0" i="1" smtClean="0">
                                      <a:solidFill>
                                        <a:srgbClr val="7030A0"/>
                                      </a:solidFill>
                                      <a:latin typeface="Cambria Math" panose="02040503050406030204" pitchFamily="18" charset="0"/>
                                    </a:rPr>
                                    <m:t>𝑃</m:t>
                                  </m:r>
                                </m:sup>
                              </m:sSup>
                            </m:e>
                          </m:d>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m:rPr>
                                  <m:nor/>
                                </m:rPr>
                                <a:rPr lang="en-US" sz="2000" b="1">
                                  <a:latin typeface="Cambria Math" panose="02040503050406030204" pitchFamily="18" charset="0"/>
                                </a:rPr>
                                <m:t>bias</m:t>
                              </m:r>
                            </m:e>
                            <m:sup>
                              <m:r>
                                <a:rPr lang="en-US" sz="2000" b="0" i="1" smtClean="0">
                                  <a:latin typeface="Cambria Math" panose="02040503050406030204" pitchFamily="18" charset="0"/>
                                </a:rPr>
                                <m:t>𝑜𝑢𝑡</m:t>
                              </m:r>
                            </m:sup>
                          </m:sSup>
                        </m:e>
                      </m:d>
                    </m:oMath>
                  </m:oMathPara>
                </a14:m>
                <a:endParaRPr lang="en-US" dirty="0">
                  <a:solidFill>
                    <a:schemeClr val="tx1"/>
                  </a:solidFill>
                </a:endParaRPr>
              </a:p>
            </p:txBody>
          </p:sp>
        </mc:Choice>
        <mc:Fallback xmlns="">
          <p:sp>
            <p:nvSpPr>
              <p:cNvPr id="6" name="TextBox 5">
                <a:extLst>
                  <a:ext uri="{FF2B5EF4-FFF2-40B4-BE49-F238E27FC236}">
                    <a16:creationId xmlns:a16="http://schemas.microsoft.com/office/drawing/2014/main" id="{9FAD7C88-A111-F6B5-B61E-8373FEDC40A2}"/>
                  </a:ext>
                </a:extLst>
              </p:cNvPr>
              <p:cNvSpPr txBox="1">
                <a:spLocks noRot="1" noChangeAspect="1" noMove="1" noResize="1" noEditPoints="1" noAdjustHandles="1" noChangeArrowheads="1" noChangeShapeType="1" noTextEdit="1"/>
              </p:cNvSpPr>
              <p:nvPr/>
            </p:nvSpPr>
            <p:spPr>
              <a:xfrm>
                <a:off x="617912" y="5120641"/>
                <a:ext cx="11155680" cy="783869"/>
              </a:xfrm>
              <a:prstGeom prst="rect">
                <a:avLst/>
              </a:prstGeom>
              <a:blipFill>
                <a:blip r:embed="rId5"/>
                <a:stretch>
                  <a:fillRect t="-39683" b="-74603"/>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F2FACC43-8598-4C89-8B9B-987B01F6793E}"/>
              </a:ext>
            </a:extLst>
          </p:cNvPr>
          <p:cNvSpPr/>
          <p:nvPr/>
        </p:nvSpPr>
        <p:spPr>
          <a:xfrm rot="5400000">
            <a:off x="5987280" y="4676918"/>
            <a:ext cx="297712" cy="24197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940E78A-0282-8449-96BC-DC4754BD3182}"/>
              </a:ext>
            </a:extLst>
          </p:cNvPr>
          <p:cNvSpPr txBox="1"/>
          <p:nvPr/>
        </p:nvSpPr>
        <p:spPr>
          <a:xfrm>
            <a:off x="5641379" y="5917366"/>
            <a:ext cx="1410586" cy="369332"/>
          </a:xfrm>
          <a:prstGeom prst="rect">
            <a:avLst/>
          </a:prstGeom>
          <a:noFill/>
        </p:spPr>
        <p:txBody>
          <a:bodyPr wrap="square" rtlCol="0">
            <a:spAutoFit/>
          </a:bodyPr>
          <a:lstStyle/>
          <a:p>
            <a:r>
              <a:rPr lang="en-US" dirty="0"/>
              <a:t>1</a:t>
            </a:r>
            <a:r>
              <a:rPr lang="en-US" baseline="30000" dirty="0"/>
              <a:t>st</a:t>
            </a:r>
            <a:r>
              <a:rPr lang="en-US" dirty="0"/>
              <a:t> layer</a:t>
            </a:r>
          </a:p>
        </p:txBody>
      </p:sp>
    </p:spTree>
    <p:extLst>
      <p:ext uri="{BB962C8B-B14F-4D97-AF65-F5344CB8AC3E}">
        <p14:creationId xmlns:p14="http://schemas.microsoft.com/office/powerpoint/2010/main" val="3254452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6408-F3F1-443E-9353-052ED7C4BF3F}"/>
              </a:ext>
            </a:extLst>
          </p:cNvPr>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2402C0-A2D4-44CC-BE50-B8CD8ACE34CC}"/>
                  </a:ext>
                </a:extLst>
              </p:cNvPr>
              <p:cNvSpPr>
                <a:spLocks noGrp="1"/>
              </p:cNvSpPr>
              <p:nvPr>
                <p:ph sz="half" idx="1"/>
              </p:nvPr>
            </p:nvSpPr>
            <p:spPr>
              <a:xfrm>
                <a:off x="1097280" y="2120900"/>
                <a:ext cx="10058400" cy="3748193"/>
              </a:xfrm>
            </p:spPr>
            <p:txBody>
              <a:bodyPr>
                <a:normAutofit fontScale="85000" lnSpcReduction="10000"/>
              </a:bodyPr>
              <a:lstStyle/>
              <a:p>
                <a:r>
                  <a:rPr lang="en-US" dirty="0"/>
                  <a:t>The major reason, mathematically, why Neural Networks have gotten a lot of attention in the last 70 years (with gaps) is the Universal Approximation Theorem. It is very complicated to express in precise terms, but in principle it states this and goes back to </a:t>
                </a:r>
                <a:r>
                  <a:rPr lang="en-US" dirty="0" err="1"/>
                  <a:t>Cybenko</a:t>
                </a:r>
                <a:r>
                  <a:rPr lang="en-US" dirty="0"/>
                  <a:t> (1989):</a:t>
                </a:r>
              </a:p>
              <a:p>
                <a:endParaRPr lang="en-US" dirty="0"/>
              </a:p>
              <a:p>
                <a:pPr marL="457200" indent="0">
                  <a:buNone/>
                </a:pPr>
                <a:r>
                  <a:rPr lang="en-US" i="1" dirty="0"/>
                  <a:t>Feed-forward network with a single hidden layer containing a finite number of neurons can approximate any continuous functions on compact subsets of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sup>
                    </m:sSup>
                  </m:oMath>
                </a14:m>
                <a:r>
                  <a:rPr lang="en-US" i="1" dirty="0"/>
                  <a:t>. We do not have to put a lot of constraints on the nature of the activation function. One says that Neural Networks lay dense in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i="1" dirty="0"/>
                  <a:t>.</a:t>
                </a:r>
              </a:p>
              <a:p>
                <a:pPr marL="457200" indent="0">
                  <a:buNone/>
                </a:pPr>
                <a:endParaRPr lang="en-US" i="1" dirty="0"/>
              </a:p>
              <a:p>
                <a:r>
                  <a:rPr lang="en-US" dirty="0"/>
                  <a:t>The theorem thus states that simple neural networks can approximate a wide variety of interesting functions when given appropriate parameters; however, it does not touch upon the algorithmic learnability of those parameters.</a:t>
                </a:r>
              </a:p>
            </p:txBody>
          </p:sp>
        </mc:Choice>
        <mc:Fallback xmlns="">
          <p:sp>
            <p:nvSpPr>
              <p:cNvPr id="3" name="Content Placeholder 2">
                <a:extLst>
                  <a:ext uri="{FF2B5EF4-FFF2-40B4-BE49-F238E27FC236}">
                    <a16:creationId xmlns:a16="http://schemas.microsoft.com/office/drawing/2014/main" id="{C12402C0-A2D4-44CC-BE50-B8CD8ACE34CC}"/>
                  </a:ext>
                </a:extLst>
              </p:cNvPr>
              <p:cNvSpPr>
                <a:spLocks noGrp="1" noRot="1" noChangeAspect="1" noMove="1" noResize="1" noEditPoints="1" noAdjustHandles="1" noChangeArrowheads="1" noChangeShapeType="1" noTextEdit="1"/>
              </p:cNvSpPr>
              <p:nvPr>
                <p:ph sz="half" idx="1"/>
              </p:nvPr>
            </p:nvSpPr>
            <p:spPr>
              <a:xfrm>
                <a:off x="1097280" y="2120900"/>
                <a:ext cx="10058400" cy="3748193"/>
              </a:xfrm>
              <a:blipFill>
                <a:blip r:embed="rId2"/>
                <a:stretch>
                  <a:fillRect l="-303" t="-488" r="-6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C74A-B48D-407F-9312-D8615EE04DCA}"/>
              </a:ext>
            </a:extLst>
          </p:cNvPr>
          <p:cNvSpPr>
            <a:spLocks noGrp="1"/>
          </p:cNvSpPr>
          <p:nvPr>
            <p:ph type="sldNum" sz="quarter" idx="12"/>
          </p:nvPr>
        </p:nvSpPr>
        <p:spPr/>
        <p:txBody>
          <a:bodyPr/>
          <a:lstStyle/>
          <a:p>
            <a:fld id="{3A98EE3D-8CD1-4C3F-BD1C-C98C9596463C}" type="slidenum">
              <a:rPr lang="en-US" sz="1000" b="1" smtClean="0"/>
              <a:t>27</a:t>
            </a:fld>
            <a:endParaRPr lang="en-US" b="1" dirty="0"/>
          </a:p>
        </p:txBody>
      </p:sp>
    </p:spTree>
    <p:extLst>
      <p:ext uri="{BB962C8B-B14F-4D97-AF65-F5344CB8AC3E}">
        <p14:creationId xmlns:p14="http://schemas.microsoft.com/office/powerpoint/2010/main" val="148164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A8BF709-1E0C-E872-18AE-03E8E1E434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98"/>
          <a:stretch/>
        </p:blipFill>
        <p:spPr bwMode="auto">
          <a:xfrm>
            <a:off x="6429144" y="1884217"/>
            <a:ext cx="5049079" cy="39848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9FF3F-6D9E-EFA4-C277-3B194A43445F}"/>
              </a:ext>
            </a:extLst>
          </p:cNvPr>
          <p:cNvSpPr>
            <a:spLocks noGrp="1"/>
          </p:cNvSpPr>
          <p:nvPr>
            <p:ph type="title"/>
          </p:nvPr>
        </p:nvSpPr>
        <p:spPr/>
        <p:txBody>
          <a:bodyPr/>
          <a:lstStyle/>
          <a:p>
            <a:r>
              <a:rPr lang="en-US" dirty="0"/>
              <a:t>Multi-Class Output Layer</a:t>
            </a:r>
          </a:p>
        </p:txBody>
      </p:sp>
      <p:sp>
        <p:nvSpPr>
          <p:cNvPr id="3" name="Content Placeholder 2">
            <a:extLst>
              <a:ext uri="{FF2B5EF4-FFF2-40B4-BE49-F238E27FC236}">
                <a16:creationId xmlns:a16="http://schemas.microsoft.com/office/drawing/2014/main" id="{566247FD-A526-8FDF-EC19-EE44499109BE}"/>
              </a:ext>
            </a:extLst>
          </p:cNvPr>
          <p:cNvSpPr>
            <a:spLocks noGrp="1"/>
          </p:cNvSpPr>
          <p:nvPr>
            <p:ph sz="half" idx="1"/>
          </p:nvPr>
        </p:nvSpPr>
        <p:spPr>
          <a:xfrm>
            <a:off x="1097280" y="2120900"/>
            <a:ext cx="4639736" cy="3984876"/>
          </a:xfrm>
        </p:spPr>
        <p:txBody>
          <a:bodyPr>
            <a:normAutofit fontScale="92500" lnSpcReduction="20000"/>
          </a:bodyPr>
          <a:lstStyle/>
          <a:p>
            <a:r>
              <a:rPr lang="en-US" dirty="0"/>
              <a:t>The response variable has two classes – yes/no, 1/0, cat/not cat.</a:t>
            </a:r>
          </a:p>
          <a:p>
            <a:r>
              <a:rPr lang="en-US" dirty="0"/>
              <a:t>What if we want to classify a multi-class classification?</a:t>
            </a:r>
          </a:p>
          <a:p>
            <a:pPr lvl="1"/>
            <a:r>
              <a:rPr lang="en-US" dirty="0"/>
              <a:t>Dog/cat/horse/mouse/none</a:t>
            </a:r>
          </a:p>
          <a:p>
            <a:pPr lvl="1"/>
            <a:r>
              <a:rPr lang="en-US" dirty="0" err="1">
                <a:solidFill>
                  <a:srgbClr val="FF0000"/>
                </a:solidFill>
              </a:rPr>
              <a:t>Setosa</a:t>
            </a:r>
            <a:r>
              <a:rPr lang="en-US" dirty="0">
                <a:solidFill>
                  <a:srgbClr val="FF0000"/>
                </a:solidFill>
              </a:rPr>
              <a:t>/virginica/versicolor</a:t>
            </a:r>
          </a:p>
          <a:p>
            <a:pPr lvl="1"/>
            <a:r>
              <a:rPr lang="en-US" dirty="0"/>
              <a:t>Positive/negative/neutral</a:t>
            </a:r>
          </a:p>
          <a:p>
            <a:pPr lvl="1"/>
            <a:r>
              <a:rPr lang="en-US" dirty="0"/>
              <a:t>A+/A/A-/B+/B/B-</a:t>
            </a:r>
          </a:p>
          <a:p>
            <a:pPr lvl="1"/>
            <a:endParaRPr lang="en-US" dirty="0"/>
          </a:p>
          <a:p>
            <a:r>
              <a:rPr lang="en-US" dirty="0"/>
              <a:t>Remember: Logistic Regression performs a binary classification as well. It can be generalized to multi-dimensional output situations. </a:t>
            </a:r>
          </a:p>
        </p:txBody>
      </p:sp>
      <p:sp>
        <p:nvSpPr>
          <p:cNvPr id="4" name="Content Placeholder 3">
            <a:extLst>
              <a:ext uri="{FF2B5EF4-FFF2-40B4-BE49-F238E27FC236}">
                <a16:creationId xmlns:a16="http://schemas.microsoft.com/office/drawing/2014/main" id="{689D2F3B-50BA-02B4-F242-5307AD0DEF17}"/>
              </a:ext>
            </a:extLst>
          </p:cNvPr>
          <p:cNvSpPr>
            <a:spLocks noGrp="1"/>
          </p:cNvSpPr>
          <p:nvPr>
            <p:ph sz="half" idx="2"/>
          </p:nvPr>
        </p:nvSpPr>
        <p:spPr/>
        <p:txBody>
          <a:bodyPr>
            <a:normAutofit fontScale="92500" lnSpcReduction="20000"/>
          </a:bodyPr>
          <a:lstStyle/>
          <a:p>
            <a:r>
              <a:rPr lang="en-US" dirty="0"/>
              <a:t>–</a:t>
            </a:r>
          </a:p>
          <a:p>
            <a:endParaRPr lang="en-US" dirty="0"/>
          </a:p>
        </p:txBody>
      </p:sp>
      <p:sp>
        <p:nvSpPr>
          <p:cNvPr id="5" name="Slide Number Placeholder 4">
            <a:extLst>
              <a:ext uri="{FF2B5EF4-FFF2-40B4-BE49-F238E27FC236}">
                <a16:creationId xmlns:a16="http://schemas.microsoft.com/office/drawing/2014/main" id="{43306530-1655-F55F-686B-38E42902CDE8}"/>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10" name="Rectangle 9">
            <a:extLst>
              <a:ext uri="{FF2B5EF4-FFF2-40B4-BE49-F238E27FC236}">
                <a16:creationId xmlns:a16="http://schemas.microsoft.com/office/drawing/2014/main" id="{AF0D2576-046E-8099-615D-B0EC988472E2}"/>
              </a:ext>
            </a:extLst>
          </p:cNvPr>
          <p:cNvSpPr/>
          <p:nvPr/>
        </p:nvSpPr>
        <p:spPr>
          <a:xfrm>
            <a:off x="10273342" y="2733260"/>
            <a:ext cx="1043609" cy="30016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AAB694-0AD4-3C5F-7747-F986F50FF2BB}"/>
              </a:ext>
            </a:extLst>
          </p:cNvPr>
          <p:cNvSpPr txBox="1"/>
          <p:nvPr/>
        </p:nvSpPr>
        <p:spPr>
          <a:xfrm>
            <a:off x="6381750" y="6027160"/>
            <a:ext cx="6097656" cy="261610"/>
          </a:xfrm>
          <a:prstGeom prst="rect">
            <a:avLst/>
          </a:prstGeom>
          <a:noFill/>
        </p:spPr>
        <p:txBody>
          <a:bodyPr wrap="square">
            <a:spAutoFit/>
          </a:bodyPr>
          <a:lstStyle/>
          <a:p>
            <a:r>
              <a:rPr lang="en-US" sz="1050" dirty="0"/>
              <a:t>https://www.datatechnotes.com/2017/10/neural-networks-example-in-r.html</a:t>
            </a:r>
          </a:p>
        </p:txBody>
      </p:sp>
    </p:spTree>
    <p:extLst>
      <p:ext uri="{BB962C8B-B14F-4D97-AF65-F5344CB8AC3E}">
        <p14:creationId xmlns:p14="http://schemas.microsoft.com/office/powerpoint/2010/main" val="1274487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1300277"/>
            <a:ext cx="10058400" cy="2212848"/>
          </a:xfrm>
        </p:spPr>
        <p:txBody>
          <a:bodyPr>
            <a:normAutofit fontScale="90000"/>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Stopping Point in Class on Sep 30 </a:t>
            </a:r>
            <a:b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br>
            <a:r>
              <a:rPr kumimoji="0" lang="en-US" sz="40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Continues in Lecture 8 Material (Neural Network Demo)</a:t>
            </a:r>
            <a:endParaRPr lang="en-US" sz="6600" dirty="0">
              <a:latin typeface="+mn-lt"/>
            </a:endParaRPr>
          </a:p>
        </p:txBody>
      </p:sp>
    </p:spTree>
    <p:extLst>
      <p:ext uri="{BB962C8B-B14F-4D97-AF65-F5344CB8AC3E}">
        <p14:creationId xmlns:p14="http://schemas.microsoft.com/office/powerpoint/2010/main" val="228453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3A9F-5411-463C-AFD2-75D4B1EF9CF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F6D8E43-DE4C-485B-B058-EED7D3B2353E}"/>
              </a:ext>
            </a:extLst>
          </p:cNvPr>
          <p:cNvSpPr>
            <a:spLocks noGrp="1"/>
          </p:cNvSpPr>
          <p:nvPr>
            <p:ph idx="1"/>
          </p:nvPr>
        </p:nvSpPr>
        <p:spPr/>
        <p:txBody>
          <a:bodyPr>
            <a:normAutofit fontScale="92500" lnSpcReduction="10000"/>
          </a:bodyPr>
          <a:lstStyle/>
          <a:p>
            <a:r>
              <a:rPr lang="en-US" dirty="0"/>
              <a:t>Biological neuron</a:t>
            </a:r>
          </a:p>
          <a:p>
            <a:r>
              <a:rPr lang="en-US" dirty="0"/>
              <a:t>Artificial Neural Networks</a:t>
            </a:r>
          </a:p>
          <a:p>
            <a:r>
              <a:rPr lang="en-US" dirty="0"/>
              <a:t>Perceptron</a:t>
            </a:r>
          </a:p>
          <a:p>
            <a:r>
              <a:rPr lang="en-US" dirty="0"/>
              <a:t>Structure</a:t>
            </a:r>
          </a:p>
          <a:p>
            <a:pPr lvl="1"/>
            <a:r>
              <a:rPr lang="en-US" dirty="0"/>
              <a:t>Layers</a:t>
            </a:r>
          </a:p>
          <a:p>
            <a:pPr lvl="1"/>
            <a:r>
              <a:rPr lang="en-US" dirty="0"/>
              <a:t>Input/output</a:t>
            </a:r>
          </a:p>
          <a:p>
            <a:pPr lvl="1"/>
            <a:r>
              <a:rPr lang="en-US" dirty="0"/>
              <a:t>Weights, activation function, bias, threshold</a:t>
            </a:r>
          </a:p>
          <a:p>
            <a:pPr lvl="1"/>
            <a:r>
              <a:rPr lang="en-US" dirty="0"/>
              <a:t>Feedforward</a:t>
            </a:r>
          </a:p>
          <a:p>
            <a:r>
              <a:rPr lang="en-US" dirty="0"/>
              <a:t>Training</a:t>
            </a:r>
          </a:p>
          <a:p>
            <a:pPr lvl="1"/>
            <a:r>
              <a:rPr lang="en-US" dirty="0"/>
              <a:t>Backward propagation</a:t>
            </a:r>
          </a:p>
        </p:txBody>
      </p:sp>
      <p:sp>
        <p:nvSpPr>
          <p:cNvPr id="4" name="Slide Number Placeholder 3">
            <a:extLst>
              <a:ext uri="{FF2B5EF4-FFF2-40B4-BE49-F238E27FC236}">
                <a16:creationId xmlns:a16="http://schemas.microsoft.com/office/drawing/2014/main" id="{CAA646FE-E92B-90A6-A291-FE566A6CA1D6}"/>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677324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FF3F-6D9E-EFA4-C277-3B194A43445F}"/>
              </a:ext>
            </a:extLst>
          </p:cNvPr>
          <p:cNvSpPr>
            <a:spLocks noGrp="1"/>
          </p:cNvSpPr>
          <p:nvPr>
            <p:ph type="title"/>
          </p:nvPr>
        </p:nvSpPr>
        <p:spPr/>
        <p:txBody>
          <a:bodyPr/>
          <a:lstStyle/>
          <a:p>
            <a:r>
              <a:rPr lang="en-US" dirty="0"/>
              <a:t>Activation Functions for Multi-Class Classification</a:t>
            </a:r>
          </a:p>
        </p:txBody>
      </p:sp>
      <p:sp>
        <p:nvSpPr>
          <p:cNvPr id="3" name="Content Placeholder 2">
            <a:extLst>
              <a:ext uri="{FF2B5EF4-FFF2-40B4-BE49-F238E27FC236}">
                <a16:creationId xmlns:a16="http://schemas.microsoft.com/office/drawing/2014/main" id="{566247FD-A526-8FDF-EC19-EE44499109BE}"/>
              </a:ext>
            </a:extLst>
          </p:cNvPr>
          <p:cNvSpPr>
            <a:spLocks noGrp="1"/>
          </p:cNvSpPr>
          <p:nvPr>
            <p:ph sz="half" idx="1"/>
          </p:nvPr>
        </p:nvSpPr>
        <p:spPr>
          <a:xfrm>
            <a:off x="1097279" y="2120900"/>
            <a:ext cx="10020593" cy="3984876"/>
          </a:xfrm>
        </p:spPr>
        <p:txBody>
          <a:bodyPr>
            <a:normAutofit/>
          </a:bodyPr>
          <a:lstStyle/>
          <a:p>
            <a:r>
              <a:rPr lang="en-US" dirty="0"/>
              <a:t>Reminder: the Neural Network produces a final output, but now we have several targets. The NN outputs the probabilities that the inputs belong to class 1, 2, or 3 </a:t>
            </a:r>
          </a:p>
        </p:txBody>
      </p:sp>
      <p:sp>
        <p:nvSpPr>
          <p:cNvPr id="5" name="Slide Number Placeholder 4">
            <a:extLst>
              <a:ext uri="{FF2B5EF4-FFF2-40B4-BE49-F238E27FC236}">
                <a16:creationId xmlns:a16="http://schemas.microsoft.com/office/drawing/2014/main" id="{43306530-1655-F55F-686B-38E42902CDE8}"/>
              </a:ext>
            </a:extLst>
          </p:cNvPr>
          <p:cNvSpPr>
            <a:spLocks noGrp="1"/>
          </p:cNvSpPr>
          <p:nvPr>
            <p:ph type="sldNum" sz="quarter" idx="12"/>
          </p:nvPr>
        </p:nvSpPr>
        <p:spPr/>
        <p:txBody>
          <a:bodyPr/>
          <a:lstStyle/>
          <a:p>
            <a:fld id="{3A98EE3D-8CD1-4C3F-BD1C-C98C9596463C}" type="slidenum">
              <a:rPr lang="en-US" smtClean="0"/>
              <a:t>30</a:t>
            </a:fld>
            <a:endParaRPr lang="en-US" dirty="0"/>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0BD4826-226B-6A81-FA80-3FDE1B1E6B6D}"/>
                  </a:ext>
                </a:extLst>
              </p:cNvPr>
              <p:cNvSpPr/>
              <p:nvPr/>
            </p:nvSpPr>
            <p:spPr>
              <a:xfrm>
                <a:off x="1975144"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0BD4826-226B-6A81-FA80-3FDE1B1E6B6D}"/>
                  </a:ext>
                </a:extLst>
              </p:cNvPr>
              <p:cNvSpPr>
                <a:spLocks noRot="1" noChangeAspect="1" noMove="1" noResize="1" noEditPoints="1" noAdjustHandles="1" noChangeArrowheads="1" noChangeShapeType="1" noTextEdit="1"/>
              </p:cNvSpPr>
              <p:nvPr/>
            </p:nvSpPr>
            <p:spPr>
              <a:xfrm>
                <a:off x="1975144" y="2989284"/>
                <a:ext cx="461611" cy="461611"/>
              </a:xfrm>
              <a:prstGeom prst="ellipse">
                <a:avLst/>
              </a:prstGeom>
              <a:blipFill>
                <a:blip r:embed="rId2"/>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A400317-78E1-EA32-7BC6-E9E55E016B62}"/>
                  </a:ext>
                </a:extLst>
              </p:cNvPr>
              <p:cNvSpPr/>
              <p:nvPr/>
            </p:nvSpPr>
            <p:spPr>
              <a:xfrm>
                <a:off x="1975144" y="3494682"/>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7A400317-78E1-EA32-7BC6-E9E55E016B62}"/>
                  </a:ext>
                </a:extLst>
              </p:cNvPr>
              <p:cNvSpPr>
                <a:spLocks noRot="1" noChangeAspect="1" noMove="1" noResize="1" noEditPoints="1" noAdjustHandles="1" noChangeArrowheads="1" noChangeShapeType="1" noTextEdit="1"/>
              </p:cNvSpPr>
              <p:nvPr/>
            </p:nvSpPr>
            <p:spPr>
              <a:xfrm>
                <a:off x="1975144" y="3494682"/>
                <a:ext cx="461611" cy="461611"/>
              </a:xfrm>
              <a:prstGeom prst="ellipse">
                <a:avLst/>
              </a:prstGeom>
              <a:blipFill>
                <a:blip r:embed="rId3"/>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DF008A9A-13F8-2543-2559-E7D6B59C3087}"/>
                  </a:ext>
                </a:extLst>
              </p:cNvPr>
              <p:cNvSpPr/>
              <p:nvPr/>
            </p:nvSpPr>
            <p:spPr>
              <a:xfrm>
                <a:off x="1975144" y="4000080"/>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DF008A9A-13F8-2543-2559-E7D6B59C3087}"/>
                  </a:ext>
                </a:extLst>
              </p:cNvPr>
              <p:cNvSpPr>
                <a:spLocks noRot="1" noChangeAspect="1" noMove="1" noResize="1" noEditPoints="1" noAdjustHandles="1" noChangeArrowheads="1" noChangeShapeType="1" noTextEdit="1"/>
              </p:cNvSpPr>
              <p:nvPr/>
            </p:nvSpPr>
            <p:spPr>
              <a:xfrm>
                <a:off x="1975144" y="4000080"/>
                <a:ext cx="461611" cy="461611"/>
              </a:xfrm>
              <a:prstGeom prst="ellipse">
                <a:avLst/>
              </a:prstGeom>
              <a:blipFill>
                <a:blip r:embed="rId4"/>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2BA8BDB-F444-61BF-BFEF-12468DEEC148}"/>
                  </a:ext>
                </a:extLst>
              </p:cNvPr>
              <p:cNvSpPr/>
              <p:nvPr/>
            </p:nvSpPr>
            <p:spPr>
              <a:xfrm>
                <a:off x="1975144" y="4505479"/>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𝑚</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12BA8BDB-F444-61BF-BFEF-12468DEEC148}"/>
                  </a:ext>
                </a:extLst>
              </p:cNvPr>
              <p:cNvSpPr>
                <a:spLocks noRot="1" noChangeAspect="1" noMove="1" noResize="1" noEditPoints="1" noAdjustHandles="1" noChangeArrowheads="1" noChangeShapeType="1" noTextEdit="1"/>
              </p:cNvSpPr>
              <p:nvPr/>
            </p:nvSpPr>
            <p:spPr>
              <a:xfrm>
                <a:off x="1975144" y="4505479"/>
                <a:ext cx="461611" cy="461611"/>
              </a:xfrm>
              <a:prstGeom prst="ellipse">
                <a:avLst/>
              </a:prstGeom>
              <a:blipFill>
                <a:blip r:embed="rId5"/>
                <a:stretch>
                  <a:fillRect l="-5063"/>
                </a:stretch>
              </a:blipFill>
              <a:ln>
                <a:solidFill>
                  <a:srgbClr val="00206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4397ED9-A4A5-B5A7-1103-5EE324653423}"/>
              </a:ext>
            </a:extLst>
          </p:cNvPr>
          <p:cNvCxnSpPr>
            <a:cxnSpLocks/>
            <a:stCxn id="8" idx="6"/>
          </p:cNvCxnSpPr>
          <p:nvPr/>
        </p:nvCxnSpPr>
        <p:spPr>
          <a:xfrm>
            <a:off x="2436755" y="3220090"/>
            <a:ext cx="647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E2DF34-A7D2-C830-061E-FF4C6ED1BC25}"/>
              </a:ext>
            </a:extLst>
          </p:cNvPr>
          <p:cNvCxnSpPr>
            <a:cxnSpLocks/>
            <a:stCxn id="8" idx="6"/>
            <a:endCxn id="18" idx="2"/>
          </p:cNvCxnSpPr>
          <p:nvPr/>
        </p:nvCxnSpPr>
        <p:spPr>
          <a:xfrm>
            <a:off x="2436755" y="3220090"/>
            <a:ext cx="657628" cy="72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2B5F44-D94B-86C2-7B85-A5BFE6044FD4}"/>
              </a:ext>
            </a:extLst>
          </p:cNvPr>
          <p:cNvCxnSpPr>
            <a:cxnSpLocks/>
            <a:stCxn id="8" idx="6"/>
            <a:endCxn id="19" idx="2"/>
          </p:cNvCxnSpPr>
          <p:nvPr/>
        </p:nvCxnSpPr>
        <p:spPr>
          <a:xfrm>
            <a:off x="2436755" y="3220090"/>
            <a:ext cx="647951" cy="15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EFE799-7025-C650-14F4-0B0279ED58BD}"/>
              </a:ext>
            </a:extLst>
          </p:cNvPr>
          <p:cNvCxnSpPr>
            <a:cxnSpLocks/>
            <a:stCxn id="9" idx="6"/>
            <a:endCxn id="17" idx="2"/>
          </p:cNvCxnSpPr>
          <p:nvPr/>
        </p:nvCxnSpPr>
        <p:spPr>
          <a:xfrm flipV="1">
            <a:off x="2436755" y="3220090"/>
            <a:ext cx="657628" cy="5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125A862A-7D32-E7A4-7C24-7C95064E7AA1}"/>
                  </a:ext>
                </a:extLst>
              </p:cNvPr>
              <p:cNvSpPr/>
              <p:nvPr/>
            </p:nvSpPr>
            <p:spPr>
              <a:xfrm>
                <a:off x="3094383"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oMath>
                  </m:oMathPara>
                </a14:m>
                <a:endParaRPr lang="en-US" sz="2400" dirty="0">
                  <a:solidFill>
                    <a:schemeClr val="bg1"/>
                  </a:solidFill>
                </a:endParaRPr>
              </a:p>
            </p:txBody>
          </p:sp>
        </mc:Choice>
        <mc:Fallback xmlns="">
          <p:sp>
            <p:nvSpPr>
              <p:cNvPr id="17" name="Oval 16">
                <a:extLst>
                  <a:ext uri="{FF2B5EF4-FFF2-40B4-BE49-F238E27FC236}">
                    <a16:creationId xmlns:a16="http://schemas.microsoft.com/office/drawing/2014/main" id="{125A862A-7D32-E7A4-7C24-7C95064E7AA1}"/>
                  </a:ext>
                </a:extLst>
              </p:cNvPr>
              <p:cNvSpPr>
                <a:spLocks noRot="1" noChangeAspect="1" noMove="1" noResize="1" noEditPoints="1" noAdjustHandles="1" noChangeArrowheads="1" noChangeShapeType="1" noTextEdit="1"/>
              </p:cNvSpPr>
              <p:nvPr/>
            </p:nvSpPr>
            <p:spPr>
              <a:xfrm>
                <a:off x="3094383" y="2989284"/>
                <a:ext cx="461611" cy="461611"/>
              </a:xfrm>
              <a:prstGeom prst="ellipse">
                <a:avLst/>
              </a:prstGeom>
              <a:blipFill>
                <a:blip r:embed="rId6"/>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6886AADE-A35D-F961-4DA5-3B9C9BF89BA2}"/>
                  </a:ext>
                </a:extLst>
              </p:cNvPr>
              <p:cNvSpPr/>
              <p:nvPr/>
            </p:nvSpPr>
            <p:spPr>
              <a:xfrm>
                <a:off x="3094383" y="3711466"/>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r>
                            <a:rPr lang="en-US" sz="1800" b="0" i="1" smtClean="0">
                              <a:solidFill>
                                <a:schemeClr val="bg1"/>
                              </a:solidFill>
                              <a:latin typeface="Cambria Math" panose="02040503050406030204" pitchFamily="18" charset="0"/>
                            </a:rPr>
                            <m:t>2</m:t>
                          </m:r>
                        </m:sub>
                        <m:sup>
                          <m:r>
                            <a:rPr lang="en-US" sz="1800"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18" name="Oval 17">
                <a:extLst>
                  <a:ext uri="{FF2B5EF4-FFF2-40B4-BE49-F238E27FC236}">
                    <a16:creationId xmlns:a16="http://schemas.microsoft.com/office/drawing/2014/main" id="{6886AADE-A35D-F961-4DA5-3B9C9BF89BA2}"/>
                  </a:ext>
                </a:extLst>
              </p:cNvPr>
              <p:cNvSpPr>
                <a:spLocks noRot="1" noChangeAspect="1" noMove="1" noResize="1" noEditPoints="1" noAdjustHandles="1" noChangeArrowheads="1" noChangeShapeType="1" noTextEdit="1"/>
              </p:cNvSpPr>
              <p:nvPr/>
            </p:nvSpPr>
            <p:spPr>
              <a:xfrm>
                <a:off x="3094383" y="3711466"/>
                <a:ext cx="461611" cy="461611"/>
              </a:xfrm>
              <a:prstGeom prst="ellipse">
                <a:avLst/>
              </a:prstGeom>
              <a:blipFill>
                <a:blip r:embed="rId7"/>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3D691EE-0796-1354-FB6D-DB05D972263A}"/>
                  </a:ext>
                </a:extLst>
              </p:cNvPr>
              <p:cNvSpPr/>
              <p:nvPr/>
            </p:nvSpPr>
            <p:spPr>
              <a:xfrm>
                <a:off x="3084706" y="4505478"/>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1</m:t>
                              </m:r>
                            </m:sub>
                          </m:sSub>
                        </m:sub>
                        <m:sup>
                          <m:r>
                            <a:rPr lang="en-US" sz="1800"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19" name="Oval 18">
                <a:extLst>
                  <a:ext uri="{FF2B5EF4-FFF2-40B4-BE49-F238E27FC236}">
                    <a16:creationId xmlns:a16="http://schemas.microsoft.com/office/drawing/2014/main" id="{03D691EE-0796-1354-FB6D-DB05D972263A}"/>
                  </a:ext>
                </a:extLst>
              </p:cNvPr>
              <p:cNvSpPr>
                <a:spLocks noRot="1" noChangeAspect="1" noMove="1" noResize="1" noEditPoints="1" noAdjustHandles="1" noChangeArrowheads="1" noChangeShapeType="1" noTextEdit="1"/>
              </p:cNvSpPr>
              <p:nvPr/>
            </p:nvSpPr>
            <p:spPr>
              <a:xfrm>
                <a:off x="3084706" y="4505478"/>
                <a:ext cx="461611" cy="461611"/>
              </a:xfrm>
              <a:prstGeom prst="ellipse">
                <a:avLst/>
              </a:prstGeom>
              <a:blipFill>
                <a:blip r:embed="rId8"/>
                <a:stretch>
                  <a:fillRect l="-6329"/>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CABDFABB-DFB6-B037-3AEA-BAD3F382FD65}"/>
                  </a:ext>
                </a:extLst>
              </p:cNvPr>
              <p:cNvSpPr/>
              <p:nvPr/>
            </p:nvSpPr>
            <p:spPr>
              <a:xfrm>
                <a:off x="5240136" y="3169131"/>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𝑧</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20" name="Oval 19">
                <a:extLst>
                  <a:ext uri="{FF2B5EF4-FFF2-40B4-BE49-F238E27FC236}">
                    <a16:creationId xmlns:a16="http://schemas.microsoft.com/office/drawing/2014/main" id="{CABDFABB-DFB6-B037-3AEA-BAD3F382FD65}"/>
                  </a:ext>
                </a:extLst>
              </p:cNvPr>
              <p:cNvSpPr>
                <a:spLocks noRot="1" noChangeAspect="1" noMove="1" noResize="1" noEditPoints="1" noAdjustHandles="1" noChangeArrowheads="1" noChangeShapeType="1" noTextEdit="1"/>
              </p:cNvSpPr>
              <p:nvPr/>
            </p:nvSpPr>
            <p:spPr>
              <a:xfrm>
                <a:off x="5240136" y="3169131"/>
                <a:ext cx="461611" cy="461611"/>
              </a:xfrm>
              <a:prstGeom prst="ellipse">
                <a:avLst/>
              </a:prstGeom>
              <a:blipFill>
                <a:blip r:embed="rId9"/>
                <a:stretch>
                  <a:fillRect l="-5128"/>
                </a:stretch>
              </a:blipFill>
              <a:ln>
                <a:solidFill>
                  <a:srgbClr val="002060"/>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CEE08563-6652-3386-C49E-B8C0A5D5BB09}"/>
              </a:ext>
            </a:extLst>
          </p:cNvPr>
          <p:cNvCxnSpPr>
            <a:cxnSpLocks/>
            <a:stCxn id="9" idx="6"/>
            <a:endCxn id="18" idx="2"/>
          </p:cNvCxnSpPr>
          <p:nvPr/>
        </p:nvCxnSpPr>
        <p:spPr>
          <a:xfrm>
            <a:off x="2436755" y="3725488"/>
            <a:ext cx="657628" cy="2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F715B0-F461-4F6B-5A17-6698A18E39D2}"/>
              </a:ext>
            </a:extLst>
          </p:cNvPr>
          <p:cNvCxnSpPr>
            <a:cxnSpLocks/>
            <a:stCxn id="9" idx="6"/>
            <a:endCxn id="19" idx="2"/>
          </p:cNvCxnSpPr>
          <p:nvPr/>
        </p:nvCxnSpPr>
        <p:spPr>
          <a:xfrm>
            <a:off x="2436755" y="3725488"/>
            <a:ext cx="647951" cy="10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863DA0-0870-A5AF-1126-B74C6DA136B1}"/>
              </a:ext>
            </a:extLst>
          </p:cNvPr>
          <p:cNvCxnSpPr>
            <a:cxnSpLocks/>
            <a:stCxn id="11" idx="6"/>
            <a:endCxn id="17" idx="2"/>
          </p:cNvCxnSpPr>
          <p:nvPr/>
        </p:nvCxnSpPr>
        <p:spPr>
          <a:xfrm flipV="1">
            <a:off x="2436755" y="3220090"/>
            <a:ext cx="657628" cy="10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0613C2-EF23-2E18-93CC-D414D0269D52}"/>
              </a:ext>
            </a:extLst>
          </p:cNvPr>
          <p:cNvCxnSpPr>
            <a:cxnSpLocks/>
            <a:stCxn id="11" idx="6"/>
            <a:endCxn id="18" idx="2"/>
          </p:cNvCxnSpPr>
          <p:nvPr/>
        </p:nvCxnSpPr>
        <p:spPr>
          <a:xfrm flipV="1">
            <a:off x="2436755" y="3942272"/>
            <a:ext cx="657628" cy="28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DC0137-7ABC-987C-6414-B5FB20788E07}"/>
              </a:ext>
            </a:extLst>
          </p:cNvPr>
          <p:cNvCxnSpPr>
            <a:cxnSpLocks/>
            <a:stCxn id="11" idx="6"/>
            <a:endCxn id="19" idx="2"/>
          </p:cNvCxnSpPr>
          <p:nvPr/>
        </p:nvCxnSpPr>
        <p:spPr>
          <a:xfrm>
            <a:off x="2436755" y="4230886"/>
            <a:ext cx="647951" cy="5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A6C7F3-48AD-2BFF-AF7A-1D9B7D892A63}"/>
              </a:ext>
            </a:extLst>
          </p:cNvPr>
          <p:cNvCxnSpPr>
            <a:cxnSpLocks/>
            <a:stCxn id="12" idx="6"/>
            <a:endCxn id="17" idx="2"/>
          </p:cNvCxnSpPr>
          <p:nvPr/>
        </p:nvCxnSpPr>
        <p:spPr>
          <a:xfrm flipV="1">
            <a:off x="2436755" y="3220090"/>
            <a:ext cx="657628" cy="15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DECB22-0E81-A248-BC7A-C64F6745A59D}"/>
              </a:ext>
            </a:extLst>
          </p:cNvPr>
          <p:cNvCxnSpPr>
            <a:cxnSpLocks/>
            <a:stCxn id="12" idx="6"/>
            <a:endCxn id="18" idx="2"/>
          </p:cNvCxnSpPr>
          <p:nvPr/>
        </p:nvCxnSpPr>
        <p:spPr>
          <a:xfrm flipV="1">
            <a:off x="2436755" y="3942272"/>
            <a:ext cx="657628" cy="794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61D46D-B196-A977-DA82-6C94792CA419}"/>
              </a:ext>
            </a:extLst>
          </p:cNvPr>
          <p:cNvCxnSpPr>
            <a:cxnSpLocks/>
            <a:stCxn id="12" idx="6"/>
            <a:endCxn id="19" idx="2"/>
          </p:cNvCxnSpPr>
          <p:nvPr/>
        </p:nvCxnSpPr>
        <p:spPr>
          <a:xfrm flipV="1">
            <a:off x="2436755" y="4736284"/>
            <a:ext cx="6479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B18EF1-0334-6E10-0C35-0A462C9E99E3}"/>
              </a:ext>
            </a:extLst>
          </p:cNvPr>
          <p:cNvCxnSpPr>
            <a:cxnSpLocks/>
            <a:stCxn id="17" idx="6"/>
            <a:endCxn id="36" idx="2"/>
          </p:cNvCxnSpPr>
          <p:nvPr/>
        </p:nvCxnSpPr>
        <p:spPr>
          <a:xfrm>
            <a:off x="3555994" y="3220090"/>
            <a:ext cx="570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E1ED243-D399-642D-068D-1A589F6E11A4}"/>
              </a:ext>
            </a:extLst>
          </p:cNvPr>
          <p:cNvCxnSpPr>
            <a:cxnSpLocks/>
            <a:stCxn id="18" idx="6"/>
            <a:endCxn id="36" idx="2"/>
          </p:cNvCxnSpPr>
          <p:nvPr/>
        </p:nvCxnSpPr>
        <p:spPr>
          <a:xfrm flipV="1">
            <a:off x="3555994" y="3220090"/>
            <a:ext cx="570281" cy="72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4C150FB-F104-1A96-C5ED-EE78C9D23731}"/>
              </a:ext>
            </a:extLst>
          </p:cNvPr>
          <p:cNvCxnSpPr>
            <a:cxnSpLocks/>
            <a:stCxn id="17" idx="6"/>
            <a:endCxn id="37" idx="2"/>
          </p:cNvCxnSpPr>
          <p:nvPr/>
        </p:nvCxnSpPr>
        <p:spPr>
          <a:xfrm>
            <a:off x="3555994" y="3220090"/>
            <a:ext cx="572946" cy="152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5E0C7741-A95A-4E70-327D-560D7A45E42A}"/>
              </a:ext>
            </a:extLst>
          </p:cNvPr>
          <p:cNvSpPr/>
          <p:nvPr/>
        </p:nvSpPr>
        <p:spPr>
          <a:xfrm rot="5400000">
            <a:off x="3595563" y="4273737"/>
            <a:ext cx="238213" cy="1773678"/>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4C0306-8C87-D121-61D6-2E9709D830F0}"/>
                  </a:ext>
                </a:extLst>
              </p:cNvPr>
              <p:cNvSpPr txBox="1"/>
              <p:nvPr/>
            </p:nvSpPr>
            <p:spPr>
              <a:xfrm>
                <a:off x="3017660" y="5321026"/>
                <a:ext cx="1569969" cy="16158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h𝑖𝑑𝑑𝑒𝑛</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m:t>
                      </m:r>
                      <m:r>
                        <a:rPr lang="en-US" sz="1050" b="0" i="1" smtClean="0">
                          <a:latin typeface="Cambria Math" panose="02040503050406030204" pitchFamily="18" charset="0"/>
                        </a:rPr>
                        <m:t> </m:t>
                      </m:r>
                    </m:oMath>
                  </m:oMathPara>
                </a14:m>
                <a:endParaRPr lang="en-US" sz="1050" b="0" i="1" dirty="0">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CD4C0306-8C87-D121-61D6-2E9709D830F0}"/>
                  </a:ext>
                </a:extLst>
              </p:cNvPr>
              <p:cNvSpPr txBox="1">
                <a:spLocks noRot="1" noChangeAspect="1" noMove="1" noResize="1" noEditPoints="1" noAdjustHandles="1" noChangeArrowheads="1" noChangeShapeType="1" noTextEdit="1"/>
              </p:cNvSpPr>
              <p:nvPr/>
            </p:nvSpPr>
            <p:spPr>
              <a:xfrm>
                <a:off x="3017660" y="5321026"/>
                <a:ext cx="1569969" cy="161583"/>
              </a:xfrm>
              <a:prstGeom prst="rect">
                <a:avLst/>
              </a:prstGeom>
              <a:blipFill>
                <a:blip r:embed="rId10"/>
                <a:stretch>
                  <a:fillRect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458A7FCB-CFD1-2937-F4AD-93621FA0BEA1}"/>
                  </a:ext>
                </a:extLst>
              </p:cNvPr>
              <p:cNvSpPr/>
              <p:nvPr/>
            </p:nvSpPr>
            <p:spPr>
              <a:xfrm>
                <a:off x="4126275" y="298928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h</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𝑃</m:t>
                          </m:r>
                        </m:sup>
                      </m:sSubSup>
                    </m:oMath>
                  </m:oMathPara>
                </a14:m>
                <a:endParaRPr lang="en-US" dirty="0">
                  <a:solidFill>
                    <a:schemeClr val="bg1"/>
                  </a:solidFill>
                </a:endParaRPr>
              </a:p>
            </p:txBody>
          </p:sp>
        </mc:Choice>
        <mc:Fallback xmlns="">
          <p:sp>
            <p:nvSpPr>
              <p:cNvPr id="36" name="Oval 35">
                <a:extLst>
                  <a:ext uri="{FF2B5EF4-FFF2-40B4-BE49-F238E27FC236}">
                    <a16:creationId xmlns:a16="http://schemas.microsoft.com/office/drawing/2014/main" id="{458A7FCB-CFD1-2937-F4AD-93621FA0BEA1}"/>
                  </a:ext>
                </a:extLst>
              </p:cNvPr>
              <p:cNvSpPr>
                <a:spLocks noRot="1" noChangeAspect="1" noMove="1" noResize="1" noEditPoints="1" noAdjustHandles="1" noChangeArrowheads="1" noChangeShapeType="1" noTextEdit="1"/>
              </p:cNvSpPr>
              <p:nvPr/>
            </p:nvSpPr>
            <p:spPr>
              <a:xfrm>
                <a:off x="4126275" y="2989284"/>
                <a:ext cx="461611" cy="461611"/>
              </a:xfrm>
              <a:prstGeom prst="ellipse">
                <a:avLst/>
              </a:prstGeom>
              <a:blipFill>
                <a:blip r:embed="rId11"/>
                <a:stretch>
                  <a:fillRect l="-1266"/>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CB20F9BF-299C-1D92-61EF-20DF45204A12}"/>
                  </a:ext>
                </a:extLst>
              </p:cNvPr>
              <p:cNvSpPr/>
              <p:nvPr/>
            </p:nvSpPr>
            <p:spPr>
              <a:xfrm>
                <a:off x="4128940" y="450999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𝑃</m:t>
                              </m:r>
                            </m:sub>
                          </m:sSub>
                        </m:sub>
                        <m:sup>
                          <m:r>
                            <a:rPr lang="en-US" b="0" i="1" smtClean="0">
                              <a:latin typeface="Cambria Math" panose="02040503050406030204" pitchFamily="18" charset="0"/>
                            </a:rPr>
                            <m:t>𝑃</m:t>
                          </m:r>
                        </m:sup>
                      </m:sSubSup>
                    </m:oMath>
                  </m:oMathPara>
                </a14:m>
                <a:endParaRPr lang="en-US" dirty="0">
                  <a:solidFill>
                    <a:schemeClr val="bg1"/>
                  </a:solidFill>
                </a:endParaRPr>
              </a:p>
            </p:txBody>
          </p:sp>
        </mc:Choice>
        <mc:Fallback xmlns="">
          <p:sp>
            <p:nvSpPr>
              <p:cNvPr id="37" name="Oval 36">
                <a:extLst>
                  <a:ext uri="{FF2B5EF4-FFF2-40B4-BE49-F238E27FC236}">
                    <a16:creationId xmlns:a16="http://schemas.microsoft.com/office/drawing/2014/main" id="{CB20F9BF-299C-1D92-61EF-20DF45204A12}"/>
                  </a:ext>
                </a:extLst>
              </p:cNvPr>
              <p:cNvSpPr>
                <a:spLocks noRot="1" noChangeAspect="1" noMove="1" noResize="1" noEditPoints="1" noAdjustHandles="1" noChangeArrowheads="1" noChangeShapeType="1" noTextEdit="1"/>
              </p:cNvSpPr>
              <p:nvPr/>
            </p:nvSpPr>
            <p:spPr>
              <a:xfrm>
                <a:off x="4128940" y="4509994"/>
                <a:ext cx="461611" cy="461611"/>
              </a:xfrm>
              <a:prstGeom prst="ellipse">
                <a:avLst/>
              </a:prstGeom>
              <a:blipFill>
                <a:blip r:embed="rId12"/>
                <a:stretch>
                  <a:fillRect l="-7595"/>
                </a:stretch>
              </a:blipFill>
              <a:ln>
                <a:solidFill>
                  <a:srgbClr val="00206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DBCAA759-A5C0-3D9B-24A8-CA78A673B71F}"/>
              </a:ext>
            </a:extLst>
          </p:cNvPr>
          <p:cNvCxnSpPr>
            <a:cxnSpLocks/>
            <a:stCxn id="18" idx="6"/>
            <a:endCxn id="37" idx="2"/>
          </p:cNvCxnSpPr>
          <p:nvPr/>
        </p:nvCxnSpPr>
        <p:spPr>
          <a:xfrm>
            <a:off x="3555994" y="3942272"/>
            <a:ext cx="572946" cy="798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CCBF0E-94FE-6EE9-E213-DD694C541232}"/>
              </a:ext>
            </a:extLst>
          </p:cNvPr>
          <p:cNvCxnSpPr>
            <a:cxnSpLocks/>
            <a:stCxn id="19" idx="6"/>
          </p:cNvCxnSpPr>
          <p:nvPr/>
        </p:nvCxnSpPr>
        <p:spPr>
          <a:xfrm flipV="1">
            <a:off x="3546317" y="3260376"/>
            <a:ext cx="554201" cy="147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6BE6B2D-B162-3BCF-0545-20D0AFB33DC4}"/>
              </a:ext>
            </a:extLst>
          </p:cNvPr>
          <p:cNvCxnSpPr>
            <a:cxnSpLocks/>
            <a:stCxn id="19" idx="6"/>
            <a:endCxn id="37" idx="2"/>
          </p:cNvCxnSpPr>
          <p:nvPr/>
        </p:nvCxnSpPr>
        <p:spPr>
          <a:xfrm>
            <a:off x="3546317" y="4736284"/>
            <a:ext cx="582623" cy="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BC9365-078F-0996-BF4B-E0FED2995CA6}"/>
              </a:ext>
            </a:extLst>
          </p:cNvPr>
          <p:cNvCxnSpPr>
            <a:cxnSpLocks/>
            <a:stCxn id="37" idx="6"/>
            <a:endCxn id="20" idx="2"/>
          </p:cNvCxnSpPr>
          <p:nvPr/>
        </p:nvCxnSpPr>
        <p:spPr>
          <a:xfrm flipV="1">
            <a:off x="4590551" y="3399937"/>
            <a:ext cx="649585" cy="134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2F2073-5D4E-2437-2CEB-20EB8F32335A}"/>
              </a:ext>
            </a:extLst>
          </p:cNvPr>
          <p:cNvCxnSpPr>
            <a:cxnSpLocks/>
            <a:stCxn id="36" idx="6"/>
            <a:endCxn id="20" idx="2"/>
          </p:cNvCxnSpPr>
          <p:nvPr/>
        </p:nvCxnSpPr>
        <p:spPr>
          <a:xfrm>
            <a:off x="4587886" y="3220090"/>
            <a:ext cx="652250" cy="179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ight Brace 44">
            <a:extLst>
              <a:ext uri="{FF2B5EF4-FFF2-40B4-BE49-F238E27FC236}">
                <a16:creationId xmlns:a16="http://schemas.microsoft.com/office/drawing/2014/main" id="{CE0EE2EF-7E9C-0752-D714-913D73BF29AF}"/>
              </a:ext>
            </a:extLst>
          </p:cNvPr>
          <p:cNvSpPr/>
          <p:nvPr/>
        </p:nvSpPr>
        <p:spPr>
          <a:xfrm rot="5400000">
            <a:off x="6043391" y="4051494"/>
            <a:ext cx="227306" cy="2286698"/>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3B8F330-7F64-5C9C-4419-7BF4797F6A13}"/>
                  </a:ext>
                </a:extLst>
              </p:cNvPr>
              <p:cNvSpPr txBox="1"/>
              <p:nvPr/>
            </p:nvSpPr>
            <p:spPr>
              <a:xfrm>
                <a:off x="5134626" y="5300881"/>
                <a:ext cx="1657431" cy="16164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𝑜𝑢𝑡𝑝𝑢𝑡</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m:t>
                      </m:r>
                    </m:oMath>
                  </m:oMathPara>
                </a14:m>
                <a:br>
                  <a:rPr lang="en-US" sz="1050" b="0" i="1" dirty="0">
                    <a:latin typeface="Cambria Math" panose="02040503050406030204" pitchFamily="18" charset="0"/>
                  </a:rPr>
                </a:br>
                <a:endParaRPr lang="en-US" sz="1050" b="0" dirty="0"/>
              </a:p>
            </p:txBody>
          </p:sp>
        </mc:Choice>
        <mc:Fallback xmlns="">
          <p:sp>
            <p:nvSpPr>
              <p:cNvPr id="46" name="TextBox 45">
                <a:extLst>
                  <a:ext uri="{FF2B5EF4-FFF2-40B4-BE49-F238E27FC236}">
                    <a16:creationId xmlns:a16="http://schemas.microsoft.com/office/drawing/2014/main" id="{83B8F330-7F64-5C9C-4419-7BF4797F6A13}"/>
                  </a:ext>
                </a:extLst>
              </p:cNvPr>
              <p:cNvSpPr txBox="1">
                <a:spLocks noRot="1" noChangeAspect="1" noMove="1" noResize="1" noEditPoints="1" noAdjustHandles="1" noChangeArrowheads="1" noChangeShapeType="1" noTextEdit="1"/>
              </p:cNvSpPr>
              <p:nvPr/>
            </p:nvSpPr>
            <p:spPr>
              <a:xfrm>
                <a:off x="5134626" y="5300881"/>
                <a:ext cx="1657431" cy="161647"/>
              </a:xfrm>
              <a:prstGeom prst="rect">
                <a:avLst/>
              </a:prstGeom>
              <a:blipFill>
                <a:blip r:embed="rId13"/>
                <a:stretch>
                  <a:fillRect t="-3846" b="-42308"/>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F3DFD5BE-CB00-A86C-F9A4-46CEE37E3B57}"/>
              </a:ext>
            </a:extLst>
          </p:cNvPr>
          <p:cNvSpPr txBox="1"/>
          <p:nvPr/>
        </p:nvSpPr>
        <p:spPr>
          <a:xfrm>
            <a:off x="3631290" y="4409470"/>
            <a:ext cx="637442" cy="369332"/>
          </a:xfrm>
          <a:prstGeom prst="rect">
            <a:avLst/>
          </a:prstGeom>
          <a:noFill/>
        </p:spPr>
        <p:txBody>
          <a:bodyPr wrap="square" rtlCol="0">
            <a:spAutoFit/>
          </a:bodyPr>
          <a:lstStyle/>
          <a:p>
            <a:r>
              <a:rPr lang="en-US" dirty="0"/>
              <a:t>…</a:t>
            </a:r>
          </a:p>
        </p:txBody>
      </p:sp>
      <p:sp>
        <p:nvSpPr>
          <p:cNvPr id="49" name="TextBox 48">
            <a:extLst>
              <a:ext uri="{FF2B5EF4-FFF2-40B4-BE49-F238E27FC236}">
                <a16:creationId xmlns:a16="http://schemas.microsoft.com/office/drawing/2014/main" id="{0503A333-906C-0C94-E6A5-1488FB8EA3E4}"/>
              </a:ext>
            </a:extLst>
          </p:cNvPr>
          <p:cNvSpPr txBox="1"/>
          <p:nvPr/>
        </p:nvSpPr>
        <p:spPr>
          <a:xfrm rot="5400000">
            <a:off x="3057296" y="4289792"/>
            <a:ext cx="637442"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FBBD5746-DBE4-8E48-A967-0A32E79219A7}"/>
              </a:ext>
            </a:extLst>
          </p:cNvPr>
          <p:cNvSpPr txBox="1"/>
          <p:nvPr/>
        </p:nvSpPr>
        <p:spPr>
          <a:xfrm>
            <a:off x="3622607" y="2875445"/>
            <a:ext cx="637442" cy="369332"/>
          </a:xfrm>
          <a:prstGeom prst="rect">
            <a:avLst/>
          </a:prstGeom>
          <a:noFill/>
        </p:spPr>
        <p:txBody>
          <a:bodyPr wrap="square" rtlCol="0">
            <a:spAutoFit/>
          </a:bodyPr>
          <a:lstStyle/>
          <a:p>
            <a:r>
              <a:rPr lang="en-US" dirty="0"/>
              <a:t>…</a:t>
            </a:r>
          </a:p>
        </p:txBody>
      </p:sp>
      <p:sp>
        <p:nvSpPr>
          <p:cNvPr id="54" name="TextBox 53">
            <a:extLst>
              <a:ext uri="{FF2B5EF4-FFF2-40B4-BE49-F238E27FC236}">
                <a16:creationId xmlns:a16="http://schemas.microsoft.com/office/drawing/2014/main" id="{7EA70D1C-3DC2-8B82-55E2-149167BB9071}"/>
              </a:ext>
            </a:extLst>
          </p:cNvPr>
          <p:cNvSpPr txBox="1"/>
          <p:nvPr/>
        </p:nvSpPr>
        <p:spPr>
          <a:xfrm rot="5400000">
            <a:off x="4098122" y="3965164"/>
            <a:ext cx="63744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EDD7CB7A-885D-A629-0274-24DC4E53ED46}"/>
                  </a:ext>
                </a:extLst>
              </p:cNvPr>
              <p:cNvSpPr/>
              <p:nvPr/>
            </p:nvSpPr>
            <p:spPr>
              <a:xfrm>
                <a:off x="5251094" y="3819365"/>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2</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62" name="Oval 61">
                <a:extLst>
                  <a:ext uri="{FF2B5EF4-FFF2-40B4-BE49-F238E27FC236}">
                    <a16:creationId xmlns:a16="http://schemas.microsoft.com/office/drawing/2014/main" id="{EDD7CB7A-885D-A629-0274-24DC4E53ED46}"/>
                  </a:ext>
                </a:extLst>
              </p:cNvPr>
              <p:cNvSpPr>
                <a:spLocks noRot="1" noChangeAspect="1" noMove="1" noResize="1" noEditPoints="1" noAdjustHandles="1" noChangeArrowheads="1" noChangeShapeType="1" noTextEdit="1"/>
              </p:cNvSpPr>
              <p:nvPr/>
            </p:nvSpPr>
            <p:spPr>
              <a:xfrm>
                <a:off x="5251094" y="3819365"/>
                <a:ext cx="461611" cy="461611"/>
              </a:xfrm>
              <a:prstGeom prst="ellipse">
                <a:avLst/>
              </a:prstGeom>
              <a:blipFill>
                <a:blip r:embed="rId14"/>
                <a:stretch>
                  <a:fillRect l="-3797"/>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D673F1D6-89BF-AA95-377A-1130543CA1AF}"/>
                  </a:ext>
                </a:extLst>
              </p:cNvPr>
              <p:cNvSpPr/>
              <p:nvPr/>
            </p:nvSpPr>
            <p:spPr>
              <a:xfrm>
                <a:off x="5251636" y="4441271"/>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3</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63" name="Oval 62">
                <a:extLst>
                  <a:ext uri="{FF2B5EF4-FFF2-40B4-BE49-F238E27FC236}">
                    <a16:creationId xmlns:a16="http://schemas.microsoft.com/office/drawing/2014/main" id="{D673F1D6-89BF-AA95-377A-1130543CA1AF}"/>
                  </a:ext>
                </a:extLst>
              </p:cNvPr>
              <p:cNvSpPr>
                <a:spLocks noRot="1" noChangeAspect="1" noMove="1" noResize="1" noEditPoints="1" noAdjustHandles="1" noChangeArrowheads="1" noChangeShapeType="1" noTextEdit="1"/>
              </p:cNvSpPr>
              <p:nvPr/>
            </p:nvSpPr>
            <p:spPr>
              <a:xfrm>
                <a:off x="5251636" y="4441271"/>
                <a:ext cx="461611" cy="461611"/>
              </a:xfrm>
              <a:prstGeom prst="ellipse">
                <a:avLst/>
              </a:prstGeom>
              <a:blipFill>
                <a:blip r:embed="rId15"/>
                <a:stretch>
                  <a:fillRect l="-3797"/>
                </a:stretch>
              </a:blipFill>
              <a:ln>
                <a:solidFill>
                  <a:srgbClr val="002060"/>
                </a:solidFill>
              </a:ln>
            </p:spPr>
            <p:txBody>
              <a:bodyPr/>
              <a:lstStyle/>
              <a:p>
                <a:r>
                  <a:rPr lang="en-US">
                    <a:noFill/>
                  </a:rPr>
                  <a:t> </a:t>
                </a:r>
              </a:p>
            </p:txBody>
          </p:sp>
        </mc:Fallback>
      </mc:AlternateContent>
      <p:cxnSp>
        <p:nvCxnSpPr>
          <p:cNvPr id="1027" name="Straight Arrow Connector 1026">
            <a:extLst>
              <a:ext uri="{FF2B5EF4-FFF2-40B4-BE49-F238E27FC236}">
                <a16:creationId xmlns:a16="http://schemas.microsoft.com/office/drawing/2014/main" id="{DD77E83A-8D2D-D5AC-2EAA-F224A6090831}"/>
              </a:ext>
            </a:extLst>
          </p:cNvPr>
          <p:cNvCxnSpPr>
            <a:cxnSpLocks/>
            <a:stCxn id="36" idx="6"/>
            <a:endCxn id="62" idx="2"/>
          </p:cNvCxnSpPr>
          <p:nvPr/>
        </p:nvCxnSpPr>
        <p:spPr>
          <a:xfrm>
            <a:off x="4587886" y="3220090"/>
            <a:ext cx="663208" cy="83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F7A2A7A6-935D-710B-A756-EC7B58022506}"/>
              </a:ext>
            </a:extLst>
          </p:cNvPr>
          <p:cNvCxnSpPr>
            <a:cxnSpLocks/>
            <a:stCxn id="36" idx="6"/>
            <a:endCxn id="63" idx="2"/>
          </p:cNvCxnSpPr>
          <p:nvPr/>
        </p:nvCxnSpPr>
        <p:spPr>
          <a:xfrm>
            <a:off x="4587886" y="3220090"/>
            <a:ext cx="663750" cy="1451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D8DB63D-D0B0-4C8B-43F2-481BA696F1BA}"/>
              </a:ext>
            </a:extLst>
          </p:cNvPr>
          <p:cNvCxnSpPr>
            <a:cxnSpLocks/>
            <a:stCxn id="37" idx="6"/>
            <a:endCxn id="62" idx="2"/>
          </p:cNvCxnSpPr>
          <p:nvPr/>
        </p:nvCxnSpPr>
        <p:spPr>
          <a:xfrm flipV="1">
            <a:off x="4590551" y="4050171"/>
            <a:ext cx="660543" cy="69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CC0BB7DE-741E-046A-1D92-A43E3E5CE569}"/>
              </a:ext>
            </a:extLst>
          </p:cNvPr>
          <p:cNvCxnSpPr>
            <a:cxnSpLocks/>
            <a:stCxn id="37" idx="6"/>
            <a:endCxn id="63" idx="2"/>
          </p:cNvCxnSpPr>
          <p:nvPr/>
        </p:nvCxnSpPr>
        <p:spPr>
          <a:xfrm flipV="1">
            <a:off x="4590551" y="4672077"/>
            <a:ext cx="661085" cy="6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1" name="Right Brace 1040">
            <a:extLst>
              <a:ext uri="{FF2B5EF4-FFF2-40B4-BE49-F238E27FC236}">
                <a16:creationId xmlns:a16="http://schemas.microsoft.com/office/drawing/2014/main" id="{E74C9442-EEFF-2520-AF69-A76C41337E90}"/>
              </a:ext>
            </a:extLst>
          </p:cNvPr>
          <p:cNvSpPr/>
          <p:nvPr/>
        </p:nvSpPr>
        <p:spPr>
          <a:xfrm rot="5400000">
            <a:off x="2023735" y="4865654"/>
            <a:ext cx="238213" cy="587826"/>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2" name="TextBox 1041">
                <a:extLst>
                  <a:ext uri="{FF2B5EF4-FFF2-40B4-BE49-F238E27FC236}">
                    <a16:creationId xmlns:a16="http://schemas.microsoft.com/office/drawing/2014/main" id="{4EB9A972-0FA4-1133-D420-0CF070E989EE}"/>
                  </a:ext>
                </a:extLst>
              </p:cNvPr>
              <p:cNvSpPr txBox="1"/>
              <p:nvPr/>
            </p:nvSpPr>
            <p:spPr>
              <a:xfrm>
                <a:off x="1447691" y="5326099"/>
                <a:ext cx="1569969" cy="16158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𝑖𝑛𝑝𝑢𝑡</m:t>
                      </m:r>
                      <m:r>
                        <a:rPr lang="en-US" sz="1050" b="0" i="1" smtClean="0">
                          <a:latin typeface="Cambria Math" panose="02040503050406030204" pitchFamily="18" charset="0"/>
                        </a:rPr>
                        <m:t> </m:t>
                      </m:r>
                      <m:r>
                        <a:rPr lang="en-US" sz="1050" b="0" i="1" smtClean="0">
                          <a:latin typeface="Cambria Math" panose="02040503050406030204" pitchFamily="18" charset="0"/>
                        </a:rPr>
                        <m:t>𝑙𝑎𝑦𝑒𝑟</m:t>
                      </m:r>
                      <m:r>
                        <a:rPr lang="en-US" sz="1050" b="0" i="1" smtClean="0">
                          <a:latin typeface="Cambria Math" panose="02040503050406030204" pitchFamily="18" charset="0"/>
                        </a:rPr>
                        <m:t> </m:t>
                      </m:r>
                    </m:oMath>
                  </m:oMathPara>
                </a14:m>
                <a:endParaRPr lang="en-US" sz="1050" b="0" i="1" dirty="0">
                  <a:latin typeface="Cambria Math" panose="02040503050406030204" pitchFamily="18" charset="0"/>
                </a:endParaRPr>
              </a:p>
            </p:txBody>
          </p:sp>
        </mc:Choice>
        <mc:Fallback xmlns="">
          <p:sp>
            <p:nvSpPr>
              <p:cNvPr id="1042" name="TextBox 1041">
                <a:extLst>
                  <a:ext uri="{FF2B5EF4-FFF2-40B4-BE49-F238E27FC236}">
                    <a16:creationId xmlns:a16="http://schemas.microsoft.com/office/drawing/2014/main" id="{4EB9A972-0FA4-1133-D420-0CF070E989EE}"/>
                  </a:ext>
                </a:extLst>
              </p:cNvPr>
              <p:cNvSpPr txBox="1">
                <a:spLocks noRot="1" noChangeAspect="1" noMove="1" noResize="1" noEditPoints="1" noAdjustHandles="1" noChangeArrowheads="1" noChangeShapeType="1" noTextEdit="1"/>
              </p:cNvSpPr>
              <p:nvPr/>
            </p:nvSpPr>
            <p:spPr>
              <a:xfrm>
                <a:off x="1447691" y="5326099"/>
                <a:ext cx="1569969" cy="161583"/>
              </a:xfrm>
              <a:prstGeom prst="rect">
                <a:avLst/>
              </a:prstGeom>
              <a:blipFill>
                <a:blip r:embed="rId16"/>
                <a:stretch>
                  <a:fillRect t="-3846" b="-42308"/>
                </a:stretch>
              </a:blipFill>
            </p:spPr>
            <p:txBody>
              <a:bodyPr/>
              <a:lstStyle/>
              <a:p>
                <a:r>
                  <a:rPr lang="en-US">
                    <a:noFill/>
                  </a:rPr>
                  <a:t> </a:t>
                </a:r>
              </a:p>
            </p:txBody>
          </p:sp>
        </mc:Fallback>
      </mc:AlternateContent>
      <p:cxnSp>
        <p:nvCxnSpPr>
          <p:cNvPr id="1051" name="Straight Arrow Connector 1050">
            <a:extLst>
              <a:ext uri="{FF2B5EF4-FFF2-40B4-BE49-F238E27FC236}">
                <a16:creationId xmlns:a16="http://schemas.microsoft.com/office/drawing/2014/main" id="{C015A934-0968-7A3D-6F05-FB949C3BB72F}"/>
              </a:ext>
            </a:extLst>
          </p:cNvPr>
          <p:cNvCxnSpPr>
            <a:cxnSpLocks/>
            <a:stCxn id="20" idx="6"/>
          </p:cNvCxnSpPr>
          <p:nvPr/>
        </p:nvCxnSpPr>
        <p:spPr>
          <a:xfrm>
            <a:off x="5701747" y="3399937"/>
            <a:ext cx="888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E15C58E4-CA2C-344F-72F5-6EE2CB2E8590}"/>
                  </a:ext>
                </a:extLst>
              </p:cNvPr>
              <p:cNvSpPr txBox="1"/>
              <p:nvPr/>
            </p:nvSpPr>
            <p:spPr>
              <a:xfrm>
                <a:off x="4601509" y="5449558"/>
                <a:ext cx="3270099" cy="937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𝑃</m:t>
                              </m:r>
                            </m:sub>
                          </m:sSub>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𝑘𝑗</m:t>
                              </m:r>
                            </m:sub>
                            <m:sup>
                              <m:r>
                                <a:rPr lang="en-US" b="0" i="1" smtClean="0">
                                  <a:latin typeface="Cambria Math" panose="02040503050406030204" pitchFamily="18" charset="0"/>
                                </a:rPr>
                                <m:t>𝑃</m:t>
                              </m:r>
                            </m:sup>
                          </m:sSubSup>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−1</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bias</m:t>
                          </m:r>
                        </m:e>
                        <m:sub>
                          <m:r>
                            <a:rPr lang="en-US" i="1">
                              <a:latin typeface="Cambria Math" panose="02040503050406030204" pitchFamily="18" charset="0"/>
                            </a:rPr>
                            <m:t>𝑘</m:t>
                          </m:r>
                        </m:sub>
                        <m:sup>
                          <m:r>
                            <a:rPr lang="en-US" b="0" i="1" smtClean="0">
                              <a:latin typeface="Cambria Math" panose="02040503050406030204" pitchFamily="18" charset="0"/>
                            </a:rPr>
                            <m:t>𝑃</m:t>
                          </m:r>
                        </m:sup>
                      </m:sSubSup>
                    </m:oMath>
                  </m:oMathPara>
                </a14:m>
                <a:endParaRPr lang="en-US" dirty="0">
                  <a:solidFill>
                    <a:schemeClr val="tx1"/>
                  </a:solidFill>
                </a:endParaRPr>
              </a:p>
            </p:txBody>
          </p:sp>
        </mc:Choice>
        <mc:Fallback xmlns="">
          <p:sp>
            <p:nvSpPr>
              <p:cNvPr id="1052" name="TextBox 1051">
                <a:extLst>
                  <a:ext uri="{FF2B5EF4-FFF2-40B4-BE49-F238E27FC236}">
                    <a16:creationId xmlns:a16="http://schemas.microsoft.com/office/drawing/2014/main" id="{E15C58E4-CA2C-344F-72F5-6EE2CB2E8590}"/>
                  </a:ext>
                </a:extLst>
              </p:cNvPr>
              <p:cNvSpPr txBox="1">
                <a:spLocks noRot="1" noChangeAspect="1" noMove="1" noResize="1" noEditPoints="1" noAdjustHandles="1" noChangeArrowheads="1" noChangeShapeType="1" noTextEdit="1"/>
              </p:cNvSpPr>
              <p:nvPr/>
            </p:nvSpPr>
            <p:spPr>
              <a:xfrm>
                <a:off x="4601509" y="5449558"/>
                <a:ext cx="3270099" cy="93782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3" name="TextBox 1052">
                <a:extLst>
                  <a:ext uri="{FF2B5EF4-FFF2-40B4-BE49-F238E27FC236}">
                    <a16:creationId xmlns:a16="http://schemas.microsoft.com/office/drawing/2014/main" id="{71B5C988-3661-5C64-100F-895F23EDF78F}"/>
                  </a:ext>
                </a:extLst>
              </p:cNvPr>
              <p:cNvSpPr txBox="1"/>
              <p:nvPr/>
            </p:nvSpPr>
            <p:spPr>
              <a:xfrm>
                <a:off x="5748739" y="3035423"/>
                <a:ext cx="7554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1</m:t>
                              </m:r>
                            </m:sub>
                          </m:sSub>
                        </m:e>
                      </m:d>
                    </m:oMath>
                  </m:oMathPara>
                </a14:m>
                <a:endParaRPr lang="en-US" dirty="0"/>
              </a:p>
            </p:txBody>
          </p:sp>
        </mc:Choice>
        <mc:Fallback xmlns="">
          <p:sp>
            <p:nvSpPr>
              <p:cNvPr id="1053" name="TextBox 1052">
                <a:extLst>
                  <a:ext uri="{FF2B5EF4-FFF2-40B4-BE49-F238E27FC236}">
                    <a16:creationId xmlns:a16="http://schemas.microsoft.com/office/drawing/2014/main" id="{71B5C988-3661-5C64-100F-895F23EDF78F}"/>
                  </a:ext>
                </a:extLst>
              </p:cNvPr>
              <p:cNvSpPr txBox="1">
                <a:spLocks noRot="1" noChangeAspect="1" noMove="1" noResize="1" noEditPoints="1" noAdjustHandles="1" noChangeArrowheads="1" noChangeShapeType="1" noTextEdit="1"/>
              </p:cNvSpPr>
              <p:nvPr/>
            </p:nvSpPr>
            <p:spPr>
              <a:xfrm>
                <a:off x="5748739" y="3035423"/>
                <a:ext cx="755481" cy="369332"/>
              </a:xfrm>
              <a:prstGeom prst="rect">
                <a:avLst/>
              </a:prstGeom>
              <a:blipFill>
                <a:blip r:embed="rId18"/>
                <a:stretch>
                  <a:fillRect/>
                </a:stretch>
              </a:blipFill>
            </p:spPr>
            <p:txBody>
              <a:bodyPr/>
              <a:lstStyle/>
              <a:p>
                <a:r>
                  <a:rPr lang="en-US">
                    <a:noFill/>
                  </a:rPr>
                  <a:t> </a:t>
                </a:r>
              </a:p>
            </p:txBody>
          </p:sp>
        </mc:Fallback>
      </mc:AlternateContent>
      <p:cxnSp>
        <p:nvCxnSpPr>
          <p:cNvPr id="1056" name="Straight Arrow Connector 1055">
            <a:extLst>
              <a:ext uri="{FF2B5EF4-FFF2-40B4-BE49-F238E27FC236}">
                <a16:creationId xmlns:a16="http://schemas.microsoft.com/office/drawing/2014/main" id="{DF6B0807-B94B-8338-2187-E9547D57A2C9}"/>
              </a:ext>
            </a:extLst>
          </p:cNvPr>
          <p:cNvCxnSpPr>
            <a:cxnSpLocks/>
          </p:cNvCxnSpPr>
          <p:nvPr/>
        </p:nvCxnSpPr>
        <p:spPr>
          <a:xfrm>
            <a:off x="5702690" y="4067495"/>
            <a:ext cx="888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C78B6A74-E3EE-0D88-3678-570E50C19C92}"/>
                  </a:ext>
                </a:extLst>
              </p:cNvPr>
              <p:cNvSpPr txBox="1"/>
              <p:nvPr/>
            </p:nvSpPr>
            <p:spPr>
              <a:xfrm>
                <a:off x="5749682" y="3702981"/>
                <a:ext cx="7554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2</m:t>
                              </m:r>
                            </m:sub>
                          </m:sSub>
                        </m:e>
                      </m:d>
                    </m:oMath>
                  </m:oMathPara>
                </a14:m>
                <a:endParaRPr lang="en-US" dirty="0"/>
              </a:p>
            </p:txBody>
          </p:sp>
        </mc:Choice>
        <mc:Fallback xmlns="">
          <p:sp>
            <p:nvSpPr>
              <p:cNvPr id="1057" name="TextBox 1056">
                <a:extLst>
                  <a:ext uri="{FF2B5EF4-FFF2-40B4-BE49-F238E27FC236}">
                    <a16:creationId xmlns:a16="http://schemas.microsoft.com/office/drawing/2014/main" id="{C78B6A74-E3EE-0D88-3678-570E50C19C92}"/>
                  </a:ext>
                </a:extLst>
              </p:cNvPr>
              <p:cNvSpPr txBox="1">
                <a:spLocks noRot="1" noChangeAspect="1" noMove="1" noResize="1" noEditPoints="1" noAdjustHandles="1" noChangeArrowheads="1" noChangeShapeType="1" noTextEdit="1"/>
              </p:cNvSpPr>
              <p:nvPr/>
            </p:nvSpPr>
            <p:spPr>
              <a:xfrm>
                <a:off x="5749682" y="3702981"/>
                <a:ext cx="755481" cy="369332"/>
              </a:xfrm>
              <a:prstGeom prst="rect">
                <a:avLst/>
              </a:prstGeom>
              <a:blipFill>
                <a:blip r:embed="rId19"/>
                <a:stretch>
                  <a:fillRect/>
                </a:stretch>
              </a:blipFill>
            </p:spPr>
            <p:txBody>
              <a:bodyPr/>
              <a:lstStyle/>
              <a:p>
                <a:r>
                  <a:rPr lang="en-US">
                    <a:noFill/>
                  </a:rPr>
                  <a:t> </a:t>
                </a:r>
              </a:p>
            </p:txBody>
          </p:sp>
        </mc:Fallback>
      </mc:AlternateContent>
      <p:cxnSp>
        <p:nvCxnSpPr>
          <p:cNvPr id="1058" name="Straight Arrow Connector 1057">
            <a:extLst>
              <a:ext uri="{FF2B5EF4-FFF2-40B4-BE49-F238E27FC236}">
                <a16:creationId xmlns:a16="http://schemas.microsoft.com/office/drawing/2014/main" id="{79ED6972-DE20-17AD-AAC6-DD1805E4EDEC}"/>
              </a:ext>
            </a:extLst>
          </p:cNvPr>
          <p:cNvCxnSpPr>
            <a:cxnSpLocks/>
          </p:cNvCxnSpPr>
          <p:nvPr/>
        </p:nvCxnSpPr>
        <p:spPr>
          <a:xfrm>
            <a:off x="5714935" y="4674157"/>
            <a:ext cx="888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11CB2558-F5F1-51D2-6FAB-B29AA9EC1615}"/>
                  </a:ext>
                </a:extLst>
              </p:cNvPr>
              <p:cNvSpPr txBox="1"/>
              <p:nvPr/>
            </p:nvSpPr>
            <p:spPr>
              <a:xfrm>
                <a:off x="5761927" y="4309643"/>
                <a:ext cx="7554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3</m:t>
                              </m:r>
                            </m:sub>
                          </m:sSub>
                        </m:e>
                      </m:d>
                    </m:oMath>
                  </m:oMathPara>
                </a14:m>
                <a:endParaRPr lang="en-US" dirty="0"/>
              </a:p>
            </p:txBody>
          </p:sp>
        </mc:Choice>
        <mc:Fallback xmlns="">
          <p:sp>
            <p:nvSpPr>
              <p:cNvPr id="1059" name="TextBox 1058">
                <a:extLst>
                  <a:ext uri="{FF2B5EF4-FFF2-40B4-BE49-F238E27FC236}">
                    <a16:creationId xmlns:a16="http://schemas.microsoft.com/office/drawing/2014/main" id="{11CB2558-F5F1-51D2-6FAB-B29AA9EC1615}"/>
                  </a:ext>
                </a:extLst>
              </p:cNvPr>
              <p:cNvSpPr txBox="1">
                <a:spLocks noRot="1" noChangeAspect="1" noMove="1" noResize="1" noEditPoints="1" noAdjustHandles="1" noChangeArrowheads="1" noChangeShapeType="1" noTextEdit="1"/>
              </p:cNvSpPr>
              <p:nvPr/>
            </p:nvSpPr>
            <p:spPr>
              <a:xfrm>
                <a:off x="5761927" y="4309643"/>
                <a:ext cx="755481"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0" name="Oval 1059">
                <a:extLst>
                  <a:ext uri="{FF2B5EF4-FFF2-40B4-BE49-F238E27FC236}">
                    <a16:creationId xmlns:a16="http://schemas.microsoft.com/office/drawing/2014/main" id="{F915F155-93A8-34B4-D70D-CB8EFA1F6A46}"/>
                  </a:ext>
                </a:extLst>
              </p:cNvPr>
              <p:cNvSpPr/>
              <p:nvPr/>
            </p:nvSpPr>
            <p:spPr>
              <a:xfrm>
                <a:off x="6618340" y="3140963"/>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1060" name="Oval 1059">
                <a:extLst>
                  <a:ext uri="{FF2B5EF4-FFF2-40B4-BE49-F238E27FC236}">
                    <a16:creationId xmlns:a16="http://schemas.microsoft.com/office/drawing/2014/main" id="{F915F155-93A8-34B4-D70D-CB8EFA1F6A46}"/>
                  </a:ext>
                </a:extLst>
              </p:cNvPr>
              <p:cNvSpPr>
                <a:spLocks noRot="1" noChangeAspect="1" noMove="1" noResize="1" noEditPoints="1" noAdjustHandles="1" noChangeArrowheads="1" noChangeShapeType="1" noTextEdit="1"/>
              </p:cNvSpPr>
              <p:nvPr/>
            </p:nvSpPr>
            <p:spPr>
              <a:xfrm>
                <a:off x="6618340" y="3140963"/>
                <a:ext cx="461611" cy="461611"/>
              </a:xfrm>
              <a:prstGeom prst="ellipse">
                <a:avLst/>
              </a:prstGeom>
              <a:blipFill>
                <a:blip r:embed="rId21"/>
                <a:stretch>
                  <a:fillRect l="-11538"/>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1" name="Oval 1060">
                <a:extLst>
                  <a:ext uri="{FF2B5EF4-FFF2-40B4-BE49-F238E27FC236}">
                    <a16:creationId xmlns:a16="http://schemas.microsoft.com/office/drawing/2014/main" id="{508AA5C8-FF6B-58B3-F80E-76BEF483038D}"/>
                  </a:ext>
                </a:extLst>
              </p:cNvPr>
              <p:cNvSpPr/>
              <p:nvPr/>
            </p:nvSpPr>
            <p:spPr>
              <a:xfrm>
                <a:off x="6629298" y="3791197"/>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1061" name="Oval 1060">
                <a:extLst>
                  <a:ext uri="{FF2B5EF4-FFF2-40B4-BE49-F238E27FC236}">
                    <a16:creationId xmlns:a16="http://schemas.microsoft.com/office/drawing/2014/main" id="{508AA5C8-FF6B-58B3-F80E-76BEF483038D}"/>
                  </a:ext>
                </a:extLst>
              </p:cNvPr>
              <p:cNvSpPr>
                <a:spLocks noRot="1" noChangeAspect="1" noMove="1" noResize="1" noEditPoints="1" noAdjustHandles="1" noChangeArrowheads="1" noChangeShapeType="1" noTextEdit="1"/>
              </p:cNvSpPr>
              <p:nvPr/>
            </p:nvSpPr>
            <p:spPr>
              <a:xfrm>
                <a:off x="6629298" y="3791197"/>
                <a:ext cx="461611" cy="461611"/>
              </a:xfrm>
              <a:prstGeom prst="ellipse">
                <a:avLst/>
              </a:prstGeom>
              <a:blipFill>
                <a:blip r:embed="rId22"/>
                <a:stretch>
                  <a:fillRect l="-10127"/>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Oval 1061">
                <a:extLst>
                  <a:ext uri="{FF2B5EF4-FFF2-40B4-BE49-F238E27FC236}">
                    <a16:creationId xmlns:a16="http://schemas.microsoft.com/office/drawing/2014/main" id="{B7A29DD8-936B-D073-95BB-9DF4983FA13E}"/>
                  </a:ext>
                </a:extLst>
              </p:cNvPr>
              <p:cNvSpPr/>
              <p:nvPr/>
            </p:nvSpPr>
            <p:spPr>
              <a:xfrm>
                <a:off x="6629840" y="4413103"/>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solidFill>
                    <a:schemeClr val="bg1"/>
                  </a:solidFill>
                </a:endParaRPr>
              </a:p>
            </p:txBody>
          </p:sp>
        </mc:Choice>
        <mc:Fallback xmlns="">
          <p:sp>
            <p:nvSpPr>
              <p:cNvPr id="1062" name="Oval 1061">
                <a:extLst>
                  <a:ext uri="{FF2B5EF4-FFF2-40B4-BE49-F238E27FC236}">
                    <a16:creationId xmlns:a16="http://schemas.microsoft.com/office/drawing/2014/main" id="{B7A29DD8-936B-D073-95BB-9DF4983FA13E}"/>
                  </a:ext>
                </a:extLst>
              </p:cNvPr>
              <p:cNvSpPr>
                <a:spLocks noRot="1" noChangeAspect="1" noMove="1" noResize="1" noEditPoints="1" noAdjustHandles="1" noChangeArrowheads="1" noChangeShapeType="1" noTextEdit="1"/>
              </p:cNvSpPr>
              <p:nvPr/>
            </p:nvSpPr>
            <p:spPr>
              <a:xfrm>
                <a:off x="6629840" y="4413103"/>
                <a:ext cx="461611" cy="461611"/>
              </a:xfrm>
              <a:prstGeom prst="ellipse">
                <a:avLst/>
              </a:prstGeom>
              <a:blipFill>
                <a:blip r:embed="rId23"/>
                <a:stretch>
                  <a:fillRect l="-11538"/>
                </a:stretch>
              </a:blipFill>
              <a:ln>
                <a:solidFill>
                  <a:srgbClr val="002060"/>
                </a:solidFill>
              </a:ln>
            </p:spPr>
            <p:txBody>
              <a:bodyPr/>
              <a:lstStyle/>
              <a:p>
                <a:r>
                  <a:rPr lang="en-US">
                    <a:noFill/>
                  </a:rPr>
                  <a:t> </a:t>
                </a:r>
              </a:p>
            </p:txBody>
          </p:sp>
        </mc:Fallback>
      </mc:AlternateContent>
      <p:sp>
        <p:nvSpPr>
          <p:cNvPr id="1063" name="Rectangle 1062">
            <a:extLst>
              <a:ext uri="{FF2B5EF4-FFF2-40B4-BE49-F238E27FC236}">
                <a16:creationId xmlns:a16="http://schemas.microsoft.com/office/drawing/2014/main" id="{0D1CC22C-8B20-88F2-54D0-933837608502}"/>
              </a:ext>
            </a:extLst>
          </p:cNvPr>
          <p:cNvSpPr/>
          <p:nvPr/>
        </p:nvSpPr>
        <p:spPr>
          <a:xfrm>
            <a:off x="5013695" y="2870451"/>
            <a:ext cx="2286698" cy="2183225"/>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7" name="Straight Arrow Connector 1066">
            <a:extLst>
              <a:ext uri="{FF2B5EF4-FFF2-40B4-BE49-F238E27FC236}">
                <a16:creationId xmlns:a16="http://schemas.microsoft.com/office/drawing/2014/main" id="{3E215D61-A8B8-F0DD-6044-4FA11F2A1F9D}"/>
              </a:ext>
            </a:extLst>
          </p:cNvPr>
          <p:cNvCxnSpPr>
            <a:stCxn id="1060" idx="6"/>
          </p:cNvCxnSpPr>
          <p:nvPr/>
        </p:nvCxnSpPr>
        <p:spPr>
          <a:xfrm flipV="1">
            <a:off x="7079951" y="3371768"/>
            <a:ext cx="5561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8" name="Rectangle 1067">
            <a:extLst>
              <a:ext uri="{FF2B5EF4-FFF2-40B4-BE49-F238E27FC236}">
                <a16:creationId xmlns:a16="http://schemas.microsoft.com/office/drawing/2014/main" id="{05E48FD3-55DB-2FAD-6364-A5EFC7F525E9}"/>
              </a:ext>
            </a:extLst>
          </p:cNvPr>
          <p:cNvSpPr/>
          <p:nvPr/>
        </p:nvSpPr>
        <p:spPr>
          <a:xfrm>
            <a:off x="7636119" y="3204363"/>
            <a:ext cx="690196" cy="382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0.65</a:t>
            </a:r>
          </a:p>
        </p:txBody>
      </p:sp>
      <p:sp>
        <p:nvSpPr>
          <p:cNvPr id="1069" name="Rectangle 1068">
            <a:extLst>
              <a:ext uri="{FF2B5EF4-FFF2-40B4-BE49-F238E27FC236}">
                <a16:creationId xmlns:a16="http://schemas.microsoft.com/office/drawing/2014/main" id="{71957803-E868-DB04-BE0B-8035DF6AC6D7}"/>
              </a:ext>
            </a:extLst>
          </p:cNvPr>
          <p:cNvSpPr/>
          <p:nvPr/>
        </p:nvSpPr>
        <p:spPr>
          <a:xfrm>
            <a:off x="7646083" y="3835470"/>
            <a:ext cx="690196" cy="382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0.32</a:t>
            </a:r>
          </a:p>
        </p:txBody>
      </p:sp>
      <p:sp>
        <p:nvSpPr>
          <p:cNvPr id="1070" name="Rectangle 1069">
            <a:extLst>
              <a:ext uri="{FF2B5EF4-FFF2-40B4-BE49-F238E27FC236}">
                <a16:creationId xmlns:a16="http://schemas.microsoft.com/office/drawing/2014/main" id="{B3A58C47-8FAC-069C-1138-552D824BCD5C}"/>
              </a:ext>
            </a:extLst>
          </p:cNvPr>
          <p:cNvSpPr/>
          <p:nvPr/>
        </p:nvSpPr>
        <p:spPr>
          <a:xfrm>
            <a:off x="7636119" y="4456007"/>
            <a:ext cx="690196" cy="382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0.56</a:t>
            </a:r>
          </a:p>
        </p:txBody>
      </p:sp>
      <p:cxnSp>
        <p:nvCxnSpPr>
          <p:cNvPr id="1071" name="Straight Arrow Connector 1070">
            <a:extLst>
              <a:ext uri="{FF2B5EF4-FFF2-40B4-BE49-F238E27FC236}">
                <a16:creationId xmlns:a16="http://schemas.microsoft.com/office/drawing/2014/main" id="{41F172F5-D2F5-FF9C-01C1-91C455E8707C}"/>
              </a:ext>
            </a:extLst>
          </p:cNvPr>
          <p:cNvCxnSpPr/>
          <p:nvPr/>
        </p:nvCxnSpPr>
        <p:spPr>
          <a:xfrm flipV="1">
            <a:off x="7101293" y="4022001"/>
            <a:ext cx="5561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9B37F4D9-6F75-5716-38CF-63EFA1124B99}"/>
              </a:ext>
            </a:extLst>
          </p:cNvPr>
          <p:cNvCxnSpPr/>
          <p:nvPr/>
        </p:nvCxnSpPr>
        <p:spPr>
          <a:xfrm flipV="1">
            <a:off x="7089915" y="4646036"/>
            <a:ext cx="5561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3" name="TextBox 1072">
            <a:extLst>
              <a:ext uri="{FF2B5EF4-FFF2-40B4-BE49-F238E27FC236}">
                <a16:creationId xmlns:a16="http://schemas.microsoft.com/office/drawing/2014/main" id="{08033A1A-9AE0-F6C9-664B-B1747FE4687B}"/>
              </a:ext>
            </a:extLst>
          </p:cNvPr>
          <p:cNvSpPr txBox="1"/>
          <p:nvPr/>
        </p:nvSpPr>
        <p:spPr>
          <a:xfrm>
            <a:off x="4260049" y="5705292"/>
            <a:ext cx="940777" cy="461665"/>
          </a:xfrm>
          <a:prstGeom prst="rect">
            <a:avLst/>
          </a:prstGeom>
          <a:noFill/>
        </p:spPr>
        <p:txBody>
          <a:bodyPr wrap="square" rtlCol="0">
            <a:spAutoFit/>
          </a:bodyPr>
          <a:lstStyle/>
          <a:p>
            <a:r>
              <a:rPr lang="en-US" sz="1200" dirty="0"/>
              <a:t>Raw outputs</a:t>
            </a:r>
          </a:p>
        </p:txBody>
      </p:sp>
      <p:pic>
        <p:nvPicPr>
          <p:cNvPr id="2052" name="Picture 4" descr="Plot of the Sigmoid Function">
            <a:extLst>
              <a:ext uri="{FF2B5EF4-FFF2-40B4-BE49-F238E27FC236}">
                <a16:creationId xmlns:a16="http://schemas.microsoft.com/office/drawing/2014/main" id="{EA62C8F7-4D57-725A-71E2-1E76DC8A6A7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77333" y="4736283"/>
            <a:ext cx="2213489" cy="1571813"/>
          </a:xfrm>
          <a:prstGeom prst="rect">
            <a:avLst/>
          </a:prstGeom>
          <a:noFill/>
          <a:extLst>
            <a:ext uri="{909E8E84-426E-40DD-AFC4-6F175D3DCCD1}">
              <a14:hiddenFill xmlns:a14="http://schemas.microsoft.com/office/drawing/2010/main">
                <a:solidFill>
                  <a:srgbClr val="FFFFFF"/>
                </a:solidFill>
              </a14:hiddenFill>
            </a:ext>
          </a:extLst>
        </p:spPr>
      </p:pic>
      <p:sp>
        <p:nvSpPr>
          <p:cNvPr id="1074" name="TextBox 1073">
            <a:extLst>
              <a:ext uri="{FF2B5EF4-FFF2-40B4-BE49-F238E27FC236}">
                <a16:creationId xmlns:a16="http://schemas.microsoft.com/office/drawing/2014/main" id="{C575B4FD-AB54-6715-040F-4EAD729E8719}"/>
              </a:ext>
            </a:extLst>
          </p:cNvPr>
          <p:cNvSpPr txBox="1"/>
          <p:nvPr/>
        </p:nvSpPr>
        <p:spPr>
          <a:xfrm>
            <a:off x="8437705" y="3140909"/>
            <a:ext cx="1348328" cy="461665"/>
          </a:xfrm>
          <a:prstGeom prst="rect">
            <a:avLst/>
          </a:prstGeom>
          <a:noFill/>
        </p:spPr>
        <p:txBody>
          <a:bodyPr wrap="square" rtlCol="0">
            <a:spAutoFit/>
          </a:bodyPr>
          <a:lstStyle/>
          <a:p>
            <a:r>
              <a:rPr lang="en-US" sz="1200" dirty="0"/>
              <a:t>Probability for class 1</a:t>
            </a:r>
          </a:p>
        </p:txBody>
      </p:sp>
      <p:sp>
        <p:nvSpPr>
          <p:cNvPr id="2101" name="TextBox 2100">
            <a:extLst>
              <a:ext uri="{FF2B5EF4-FFF2-40B4-BE49-F238E27FC236}">
                <a16:creationId xmlns:a16="http://schemas.microsoft.com/office/drawing/2014/main" id="{7B6D200D-ADF0-8D4B-AF1D-74EAE744D564}"/>
              </a:ext>
            </a:extLst>
          </p:cNvPr>
          <p:cNvSpPr txBox="1"/>
          <p:nvPr/>
        </p:nvSpPr>
        <p:spPr>
          <a:xfrm>
            <a:off x="8437705" y="3791143"/>
            <a:ext cx="1348328" cy="461665"/>
          </a:xfrm>
          <a:prstGeom prst="rect">
            <a:avLst/>
          </a:prstGeom>
          <a:noFill/>
        </p:spPr>
        <p:txBody>
          <a:bodyPr wrap="square" rtlCol="0">
            <a:spAutoFit/>
          </a:bodyPr>
          <a:lstStyle/>
          <a:p>
            <a:r>
              <a:rPr lang="en-US" sz="1200" dirty="0"/>
              <a:t>Probability for class 2</a:t>
            </a:r>
          </a:p>
        </p:txBody>
      </p:sp>
      <p:sp>
        <p:nvSpPr>
          <p:cNvPr id="2102" name="TextBox 2101">
            <a:extLst>
              <a:ext uri="{FF2B5EF4-FFF2-40B4-BE49-F238E27FC236}">
                <a16:creationId xmlns:a16="http://schemas.microsoft.com/office/drawing/2014/main" id="{54EC53E4-AF1F-CBBB-29AC-0B97897F0153}"/>
              </a:ext>
            </a:extLst>
          </p:cNvPr>
          <p:cNvSpPr txBox="1"/>
          <p:nvPr/>
        </p:nvSpPr>
        <p:spPr>
          <a:xfrm>
            <a:off x="8440809" y="4395485"/>
            <a:ext cx="1348328" cy="461665"/>
          </a:xfrm>
          <a:prstGeom prst="rect">
            <a:avLst/>
          </a:prstGeom>
          <a:noFill/>
        </p:spPr>
        <p:txBody>
          <a:bodyPr wrap="square" rtlCol="0">
            <a:spAutoFit/>
          </a:bodyPr>
          <a:lstStyle/>
          <a:p>
            <a:r>
              <a:rPr lang="en-US" sz="1200" dirty="0"/>
              <a:t>Probability for class 3</a:t>
            </a:r>
          </a:p>
        </p:txBody>
      </p:sp>
      <p:sp>
        <p:nvSpPr>
          <p:cNvPr id="2103" name="Rectangle 2102">
            <a:extLst>
              <a:ext uri="{FF2B5EF4-FFF2-40B4-BE49-F238E27FC236}">
                <a16:creationId xmlns:a16="http://schemas.microsoft.com/office/drawing/2014/main" id="{2E8CDB52-5395-3E11-4BDA-2719DFEFE87A}"/>
              </a:ext>
            </a:extLst>
          </p:cNvPr>
          <p:cNvSpPr/>
          <p:nvPr/>
        </p:nvSpPr>
        <p:spPr>
          <a:xfrm>
            <a:off x="9983952" y="2854022"/>
            <a:ext cx="2000250" cy="1584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Problems! </a:t>
            </a:r>
          </a:p>
          <a:p>
            <a:r>
              <a:rPr lang="en-US" sz="1200" dirty="0"/>
              <a:t>1. in this example, we would classify the example as BOTH Class 1 and 3 </a:t>
            </a:r>
          </a:p>
          <a:p>
            <a:r>
              <a:rPr lang="en-US" sz="1200" dirty="0"/>
              <a:t>2. the probabilities do not take into account the probabilities for the other classes</a:t>
            </a:r>
          </a:p>
        </p:txBody>
      </p:sp>
    </p:spTree>
    <p:extLst>
      <p:ext uri="{BB962C8B-B14F-4D97-AF65-F5344CB8AC3E}">
        <p14:creationId xmlns:p14="http://schemas.microsoft.com/office/powerpoint/2010/main" val="3365425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lstStyle/>
          <a:p>
            <a:r>
              <a:rPr lang="en-US" dirty="0" err="1"/>
              <a:t>Softmax</a:t>
            </a:r>
            <a:r>
              <a:rPr lang="en-US" dirty="0"/>
              <a:t> Activation Function in the output layer</a:t>
            </a:r>
          </a:p>
        </p:txBody>
      </p:sp>
      <p:sp>
        <p:nvSpPr>
          <p:cNvPr id="3" name="Content Placeholder 2">
            <a:extLst>
              <a:ext uri="{FF2B5EF4-FFF2-40B4-BE49-F238E27FC236}">
                <a16:creationId xmlns:a16="http://schemas.microsoft.com/office/drawing/2014/main" id="{73D5029A-6A41-76D1-DF59-AB6C6959C8BD}"/>
              </a:ext>
            </a:extLst>
          </p:cNvPr>
          <p:cNvSpPr>
            <a:spLocks noGrp="1"/>
          </p:cNvSpPr>
          <p:nvPr>
            <p:ph sz="half" idx="1"/>
          </p:nvPr>
        </p:nvSpPr>
        <p:spPr/>
        <p:txBody>
          <a:bodyPr>
            <a:normAutofit fontScale="85000" lnSpcReduction="10000"/>
          </a:bodyPr>
          <a:lstStyle/>
          <a:p>
            <a:r>
              <a:rPr lang="en-US" sz="1400" dirty="0"/>
              <a:t>To rectify our issues, instead of the Sigmoid Activation function we use a </a:t>
            </a:r>
            <a:r>
              <a:rPr lang="en-US" sz="1400" b="1" dirty="0"/>
              <a:t>different Activation function the output layer </a:t>
            </a:r>
            <a:r>
              <a:rPr lang="en-US" sz="1400" dirty="0"/>
              <a:t>(and only there!). </a:t>
            </a:r>
          </a:p>
          <a:p>
            <a:r>
              <a:rPr lang="en-US" sz="1400" dirty="0"/>
              <a:t>We use a generalization of logistic regression called </a:t>
            </a:r>
            <a:r>
              <a:rPr lang="en-US" sz="1400" b="1" dirty="0" err="1">
                <a:solidFill>
                  <a:srgbClr val="FF0000"/>
                </a:solidFill>
              </a:rPr>
              <a:t>Softmax</a:t>
            </a:r>
            <a:r>
              <a:rPr lang="en-US" sz="1400" b="1" dirty="0">
                <a:solidFill>
                  <a:srgbClr val="FF0000"/>
                </a:solidFill>
              </a:rPr>
              <a:t> </a:t>
            </a:r>
            <a:r>
              <a:rPr lang="en-US" sz="1400" dirty="0"/>
              <a:t>for solving multi-class classification problems. </a:t>
            </a:r>
          </a:p>
          <a:p>
            <a:r>
              <a:rPr lang="en-US" sz="1400" dirty="0"/>
              <a:t>Let’s say The output layer will have </a:t>
            </a:r>
            <a:r>
              <a:rPr lang="en-US" sz="1400" i="1" dirty="0"/>
              <a:t>K</a:t>
            </a:r>
            <a:r>
              <a:rPr lang="en-US" sz="1400" dirty="0"/>
              <a:t> number of outputs which is the number of classes we want to classify.</a:t>
            </a:r>
          </a:p>
          <a:p>
            <a:r>
              <a:rPr lang="en-US" sz="1400" dirty="0"/>
              <a:t>The </a:t>
            </a:r>
            <a:r>
              <a:rPr lang="en-US" sz="1400" dirty="0" err="1"/>
              <a:t>softmax</a:t>
            </a:r>
            <a:r>
              <a:rPr lang="en-US" sz="1400" dirty="0"/>
              <a:t> layer outputs the probability of each class by using a </a:t>
            </a:r>
            <a:r>
              <a:rPr lang="en-US" sz="1400" dirty="0" err="1"/>
              <a:t>softmax</a:t>
            </a:r>
            <a:r>
              <a:rPr lang="en-US" sz="1400" dirty="0"/>
              <a:t> activation function.</a:t>
            </a:r>
          </a:p>
          <a:p>
            <a:r>
              <a:rPr lang="en-US" sz="1400" dirty="0"/>
              <a:t>Intuitively, what the </a:t>
            </a:r>
            <a:r>
              <a:rPr lang="en-US" sz="1400" dirty="0" err="1"/>
              <a:t>softmax</a:t>
            </a:r>
            <a:r>
              <a:rPr lang="en-US" sz="1400" dirty="0"/>
              <a:t> does is that it normalizes a vector to fit between 0 and 1. The sum of this whole vector equates to 1, i.e. now the probabilities for each class depend on each other – which is what you want in mutually exclusive classification scenarios!</a:t>
            </a:r>
          </a:p>
          <a:p>
            <a:r>
              <a:rPr lang="en-US" sz="1400" b="1" dirty="0"/>
              <a:t>We can therefore directly interpret the output of the </a:t>
            </a:r>
            <a:r>
              <a:rPr lang="en-US" sz="1400" b="1" dirty="0" err="1"/>
              <a:t>softmax</a:t>
            </a:r>
            <a:r>
              <a:rPr lang="en-US" sz="1400" b="1" dirty="0"/>
              <a:t> as the probabilities that a certain set of features belongs to a certain class.</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B1B2AC-21C4-8E66-5B3F-D26DFA1A38E6}"/>
                  </a:ext>
                </a:extLst>
              </p:cNvPr>
              <p:cNvSpPr txBox="1"/>
              <p:nvPr/>
            </p:nvSpPr>
            <p:spPr>
              <a:xfrm>
                <a:off x="5937558" y="2379206"/>
                <a:ext cx="1696498" cy="8971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1" i="1" smtClean="0">
                              <a:latin typeface="Cambria Math" panose="02040503050406030204" pitchFamily="18" charset="0"/>
                            </a:rPr>
                            <m:t>𝒛</m:t>
                          </m:r>
                        </m:e>
                        <m:sup>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sup>
                      </m:sSup>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𝑧</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sup>
                              </m:sSubSup>
                            </m:e>
                            <m:e>
                              <m:r>
                                <a:rPr lang="en-US" sz="1400" b="0" i="1" smtClean="0">
                                  <a:latin typeface="Cambria Math" panose="02040503050406030204" pitchFamily="18" charset="0"/>
                                  <a:ea typeface="Cambria Math" panose="02040503050406030204" pitchFamily="18" charset="0"/>
                                </a:rPr>
                                <m:t>⋮</m:t>
                              </m:r>
                            </m:e>
                            <m:e>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b="0" i="1" smtClean="0">
                                      <a:latin typeface="Cambria Math" panose="02040503050406030204" pitchFamily="18" charset="0"/>
                                    </a:rPr>
                                    <m:t>𝐾</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e>
                          </m:eqArr>
                        </m:e>
                      </m:d>
                    </m:oMath>
                  </m:oMathPara>
                </a14:m>
                <a:endParaRPr lang="en-US" sz="1400" dirty="0"/>
              </a:p>
            </p:txBody>
          </p:sp>
        </mc:Choice>
        <mc:Fallback xmlns="">
          <p:sp>
            <p:nvSpPr>
              <p:cNvPr id="4" name="TextBox 3">
                <a:extLst>
                  <a:ext uri="{FF2B5EF4-FFF2-40B4-BE49-F238E27FC236}">
                    <a16:creationId xmlns:a16="http://schemas.microsoft.com/office/drawing/2014/main" id="{AEB1B2AC-21C4-8E66-5B3F-D26DFA1A38E6}"/>
                  </a:ext>
                </a:extLst>
              </p:cNvPr>
              <p:cNvSpPr txBox="1">
                <a:spLocks noRot="1" noChangeAspect="1" noMove="1" noResize="1" noEditPoints="1" noAdjustHandles="1" noChangeArrowheads="1" noChangeShapeType="1" noTextEdit="1"/>
              </p:cNvSpPr>
              <p:nvPr/>
            </p:nvSpPr>
            <p:spPr>
              <a:xfrm>
                <a:off x="5937558" y="2379206"/>
                <a:ext cx="1696498" cy="8971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39C5A1-C698-C108-6ECA-A40A4B56C212}"/>
                  </a:ext>
                </a:extLst>
              </p:cNvPr>
              <p:cNvSpPr txBox="1"/>
              <p:nvPr/>
            </p:nvSpPr>
            <p:spPr>
              <a:xfrm>
                <a:off x="7631990" y="2424844"/>
                <a:ext cx="2332892" cy="770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m:rPr>
                                  <m:sty m:val="p"/>
                                </m:rPr>
                                <a:rPr lang="en-US" sz="1400">
                                  <a:latin typeface="Cambria Math" panose="02040503050406030204" pitchFamily="18" charset="0"/>
                                </a:rPr>
                                <m:t>Softmax</m:t>
                              </m:r>
                            </m:sub>
                          </m:sSub>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b="1" i="1">
                                      <a:latin typeface="Cambria Math" panose="02040503050406030204" pitchFamily="18" charset="0"/>
                                    </a:rPr>
                                    <m:t>𝒛</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e>
                          </m:d>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b="0" i="1" smtClean="0">
                                      <a:latin typeface="Cambria Math" panose="02040503050406030204" pitchFamily="18" charset="0"/>
                                    </a:rPr>
                                    <m:t>𝑡</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num>
                        <m:den>
                          <m:nary>
                            <m:naryPr>
                              <m:chr m:val="∑"/>
                              <m:limLoc m:val="subSup"/>
                              <m:ctrlPr>
                                <a:rPr lang="en-US" sz="1400" b="0" i="1" smtClean="0">
                                  <a:latin typeface="Cambria Math" panose="02040503050406030204" pitchFamily="18" charset="0"/>
                                </a:rPr>
                              </m:ctrlPr>
                            </m:naryPr>
                            <m:sub>
                              <m:r>
                                <m:rPr>
                                  <m:brk m:alnAt="25"/>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𝐾</m:t>
                              </m:r>
                            </m:sup>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b="0" i="1" smtClean="0">
                                          <a:latin typeface="Cambria Math" panose="02040503050406030204" pitchFamily="18" charset="0"/>
                                        </a:rPr>
                                        <m:t>𝑗</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e>
                          </m:nary>
                        </m:den>
                      </m:f>
                    </m:oMath>
                  </m:oMathPara>
                </a14:m>
                <a:br>
                  <a:rPr lang="en-US" sz="1400" dirty="0"/>
                </a:br>
                <a:endParaRPr lang="en-US" sz="1400" dirty="0"/>
              </a:p>
            </p:txBody>
          </p:sp>
        </mc:Choice>
        <mc:Fallback xmlns="">
          <p:sp>
            <p:nvSpPr>
              <p:cNvPr id="7" name="TextBox 6">
                <a:extLst>
                  <a:ext uri="{FF2B5EF4-FFF2-40B4-BE49-F238E27FC236}">
                    <a16:creationId xmlns:a16="http://schemas.microsoft.com/office/drawing/2014/main" id="{CF39C5A1-C698-C108-6ECA-A40A4B56C212}"/>
                  </a:ext>
                </a:extLst>
              </p:cNvPr>
              <p:cNvSpPr txBox="1">
                <a:spLocks noRot="1" noChangeAspect="1" noMove="1" noResize="1" noEditPoints="1" noAdjustHandles="1" noChangeArrowheads="1" noChangeShapeType="1" noTextEdit="1"/>
              </p:cNvSpPr>
              <p:nvPr/>
            </p:nvSpPr>
            <p:spPr>
              <a:xfrm>
                <a:off x="7631990" y="2424844"/>
                <a:ext cx="2332892" cy="770660"/>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07D43C7-89D0-4A31-479A-85EB362D739B}"/>
              </a:ext>
            </a:extLst>
          </p:cNvPr>
          <p:cNvCxnSpPr/>
          <p:nvPr/>
        </p:nvCxnSpPr>
        <p:spPr>
          <a:xfrm>
            <a:off x="7372840" y="2827758"/>
            <a:ext cx="298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CD3239-264E-1F61-6C18-1EFB357A6771}"/>
              </a:ext>
            </a:extLst>
          </p:cNvPr>
          <p:cNvCxnSpPr/>
          <p:nvPr/>
        </p:nvCxnSpPr>
        <p:spPr>
          <a:xfrm>
            <a:off x="10039350" y="2810174"/>
            <a:ext cx="298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F02354-6DD2-D361-937B-D14A22CFF4DC}"/>
                  </a:ext>
                </a:extLst>
              </p:cNvPr>
              <p:cNvSpPr txBox="1"/>
              <p:nvPr/>
            </p:nvSpPr>
            <p:spPr>
              <a:xfrm>
                <a:off x="9964882" y="1984820"/>
                <a:ext cx="2057400" cy="165070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b="0" i="1" smtClean="0">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𝐾</m:t>
                                      </m:r>
                                    </m:sup>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i="1">
                                                  <a:latin typeface="Cambria Math" panose="02040503050406030204" pitchFamily="18" charset="0"/>
                                                </a:rPr>
                                                <m:t>𝑗</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e>
                                  </m:nary>
                                </m:den>
                              </m:f>
                            </m:e>
                            <m:e>
                              <m:r>
                                <a:rPr lang="en-US" sz="1400" i="1" smtClean="0">
                                  <a:latin typeface="Cambria Math" panose="02040503050406030204" pitchFamily="18" charset="0"/>
                                  <a:ea typeface="Cambria Math" panose="02040503050406030204" pitchFamily="18" charset="0"/>
                                </a:rPr>
                                <m:t>⋮</m:t>
                              </m:r>
                            </m:e>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b="0" i="1" smtClean="0">
                                              <a:latin typeface="Cambria Math" panose="02040503050406030204" pitchFamily="18" charset="0"/>
                                            </a:rPr>
                                            <m:t>𝐾</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𝐾</m:t>
                                      </m:r>
                                    </m:sup>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Sup>
                                            <m:sSubSupPr>
                                              <m:ctrlPr>
                                                <a:rPr lang="en-US" sz="1400" i="1">
                                                  <a:latin typeface="Cambria Math" panose="02040503050406030204" pitchFamily="18" charset="0"/>
                                                </a:rPr>
                                              </m:ctrlPr>
                                            </m:sSubSupPr>
                                            <m:e>
                                              <m:r>
                                                <a:rPr lang="en-US" sz="1400" i="1">
                                                  <a:latin typeface="Cambria Math" panose="02040503050406030204" pitchFamily="18" charset="0"/>
                                                </a:rPr>
                                                <m:t>𝑧</m:t>
                                              </m:r>
                                            </m:e>
                                            <m:sub>
                                              <m:r>
                                                <a:rPr lang="en-US" sz="1400" i="1">
                                                  <a:latin typeface="Cambria Math" panose="02040503050406030204" pitchFamily="18" charset="0"/>
                                                </a:rPr>
                                                <m:t>𝑗</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sup>
                                      </m:sSup>
                                    </m:e>
                                  </m:nary>
                                </m:den>
                              </m:f>
                            </m:e>
                          </m:eqArr>
                        </m:e>
                      </m:d>
                    </m:oMath>
                  </m:oMathPara>
                </a14:m>
                <a:br>
                  <a:rPr lang="en-US" sz="1400" dirty="0"/>
                </a:br>
                <a:endParaRPr lang="en-US" sz="1400" dirty="0"/>
              </a:p>
            </p:txBody>
          </p:sp>
        </mc:Choice>
        <mc:Fallback xmlns="">
          <p:sp>
            <p:nvSpPr>
              <p:cNvPr id="12" name="TextBox 11">
                <a:extLst>
                  <a:ext uri="{FF2B5EF4-FFF2-40B4-BE49-F238E27FC236}">
                    <a16:creationId xmlns:a16="http://schemas.microsoft.com/office/drawing/2014/main" id="{A1F02354-6DD2-D361-937B-D14A22CFF4DC}"/>
                  </a:ext>
                </a:extLst>
              </p:cNvPr>
              <p:cNvSpPr txBox="1">
                <a:spLocks noRot="1" noChangeAspect="1" noMove="1" noResize="1" noEditPoints="1" noAdjustHandles="1" noChangeArrowheads="1" noChangeShapeType="1" noTextEdit="1"/>
              </p:cNvSpPr>
              <p:nvPr/>
            </p:nvSpPr>
            <p:spPr>
              <a:xfrm>
                <a:off x="9964882" y="1984820"/>
                <a:ext cx="2057400" cy="16507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C84056-1940-CC46-B8B9-42F5763783CD}"/>
                  </a:ext>
                </a:extLst>
              </p:cNvPr>
              <p:cNvSpPr txBox="1"/>
              <p:nvPr/>
            </p:nvSpPr>
            <p:spPr>
              <a:xfrm>
                <a:off x="8264525" y="4508147"/>
                <a:ext cx="1879600" cy="964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𝑡</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sup>
                          </m:sSup>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sup>
                              </m:sSup>
                            </m:e>
                          </m:nary>
                        </m:den>
                      </m:f>
                    </m:oMath>
                  </m:oMathPara>
                </a14:m>
                <a:endParaRPr lang="en-US" dirty="0"/>
              </a:p>
            </p:txBody>
          </p:sp>
        </mc:Choice>
        <mc:Fallback xmlns="">
          <p:sp>
            <p:nvSpPr>
              <p:cNvPr id="14" name="TextBox 13">
                <a:extLst>
                  <a:ext uri="{FF2B5EF4-FFF2-40B4-BE49-F238E27FC236}">
                    <a16:creationId xmlns:a16="http://schemas.microsoft.com/office/drawing/2014/main" id="{22C84056-1940-CC46-B8B9-42F5763783CD}"/>
                  </a:ext>
                </a:extLst>
              </p:cNvPr>
              <p:cNvSpPr txBox="1">
                <a:spLocks noRot="1" noChangeAspect="1" noMove="1" noResize="1" noEditPoints="1" noAdjustHandles="1" noChangeArrowheads="1" noChangeShapeType="1" noTextEdit="1"/>
              </p:cNvSpPr>
              <p:nvPr/>
            </p:nvSpPr>
            <p:spPr>
              <a:xfrm>
                <a:off x="8264525" y="4508147"/>
                <a:ext cx="1879600" cy="964559"/>
              </a:xfrm>
              <a:prstGeom prst="rect">
                <a:avLst/>
              </a:prstGeom>
              <a:blipFill>
                <a:blip r:embed="rId5"/>
                <a:stretch>
                  <a:fillRect/>
                </a:stretch>
              </a:blipFill>
            </p:spPr>
            <p:txBody>
              <a:bodyPr/>
              <a:lstStyle/>
              <a:p>
                <a:r>
                  <a:rPr lang="en-US">
                    <a:noFill/>
                  </a:rPr>
                  <a:t> </a:t>
                </a:r>
              </a:p>
            </p:txBody>
          </p:sp>
        </mc:Fallback>
      </mc:AlternateContent>
      <p:pic>
        <p:nvPicPr>
          <p:cNvPr id="16" name="Picture 2" descr="Softmax Activation Function Explained | by Dario Radečić | Towards Data  Science">
            <a:extLst>
              <a:ext uri="{FF2B5EF4-FFF2-40B4-BE49-F238E27FC236}">
                <a16:creationId xmlns:a16="http://schemas.microsoft.com/office/drawing/2014/main" id="{C062E729-E011-7170-B081-7135A7B2BE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2072"/>
          <a:stretch/>
        </p:blipFill>
        <p:spPr bwMode="auto">
          <a:xfrm>
            <a:off x="6923929" y="3737063"/>
            <a:ext cx="1158058" cy="21320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oftmax Activation Function Explained | by Dario Radečić | Towards Data  Science">
            <a:extLst>
              <a:ext uri="{FF2B5EF4-FFF2-40B4-BE49-F238E27FC236}">
                <a16:creationId xmlns:a16="http://schemas.microsoft.com/office/drawing/2014/main" id="{0098C00A-A205-1E73-E6AC-4B1228B8D3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16" r="231"/>
          <a:stretch/>
        </p:blipFill>
        <p:spPr bwMode="auto">
          <a:xfrm>
            <a:off x="10144125" y="3715887"/>
            <a:ext cx="1320800" cy="21320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oftmax Activation Function Explained | by Dario Radečić | Towards Data  Science">
            <a:extLst>
              <a:ext uri="{FF2B5EF4-FFF2-40B4-BE49-F238E27FC236}">
                <a16:creationId xmlns:a16="http://schemas.microsoft.com/office/drawing/2014/main" id="{0AF97F86-DE0B-204D-CDCF-D6EB9784EC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195" r="33173" b="78232"/>
          <a:stretch/>
        </p:blipFill>
        <p:spPr bwMode="auto">
          <a:xfrm>
            <a:off x="8458200" y="3669677"/>
            <a:ext cx="1601932" cy="4641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lot of exp(x)">
            <a:extLst>
              <a:ext uri="{FF2B5EF4-FFF2-40B4-BE49-F238E27FC236}">
                <a16:creationId xmlns:a16="http://schemas.microsoft.com/office/drawing/2014/main" id="{F46AE5BD-720F-31EB-E64C-3FCF0BAF4D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3239" y="5486078"/>
            <a:ext cx="1158058" cy="8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16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lstStyle/>
          <a:p>
            <a:r>
              <a:rPr lang="en-US" dirty="0" err="1"/>
              <a:t>Softmax</a:t>
            </a:r>
            <a:r>
              <a:rPr lang="en-US" dirty="0"/>
              <a:t> Activation Function</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32</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53260-105E-C843-D604-C73231CAE790}"/>
                  </a:ext>
                </a:extLst>
              </p:cNvPr>
              <p:cNvSpPr>
                <a:spLocks noGrp="1"/>
              </p:cNvSpPr>
              <p:nvPr>
                <p:ph sz="half" idx="1"/>
              </p:nvPr>
            </p:nvSpPr>
            <p:spPr>
              <a:xfrm>
                <a:off x="1097279" y="2120900"/>
                <a:ext cx="10456768" cy="3748193"/>
              </a:xfrm>
            </p:spPr>
            <p:txBody>
              <a:bodyPr>
                <a:normAutofit/>
              </a:bodyPr>
              <a:lstStyle/>
              <a:p>
                <a:r>
                  <a:rPr lang="en-US" dirty="0"/>
                  <a:t>Example: Suppose a NN was trained the be able to classify vehicle pictures </a:t>
                </a:r>
                <a14:m>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dirty="0"/>
                  <a:t> in the form of the</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dirty="0"/>
                  <a:t> being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ea typeface="Cambria Math" panose="02040503050406030204" pitchFamily="18" charset="0"/>
                      </a:rPr>
                      <m:t>×1920×</m:t>
                    </m:r>
                    <m:r>
                      <m:rPr>
                        <m:nor/>
                      </m:rPr>
                      <a:rPr lang="en-US" dirty="0"/>
                      <m:t>1024</m:t>
                    </m:r>
                  </m:oMath>
                </a14:m>
                <a:r>
                  <a:rPr lang="en-US" dirty="0"/>
                  <a:t> arrays (RGB, 2D pixel grid). </a:t>
                </a:r>
              </a:p>
              <a:p>
                <a:r>
                  <a:rPr lang="en-US" dirty="0"/>
                  <a:t>Now we want to classify 3 new pictures:</a:t>
                </a:r>
              </a:p>
            </p:txBody>
          </p:sp>
        </mc:Choice>
        <mc:Fallback xmlns="">
          <p:sp>
            <p:nvSpPr>
              <p:cNvPr id="3" name="Content Placeholder 2">
                <a:extLst>
                  <a:ext uri="{FF2B5EF4-FFF2-40B4-BE49-F238E27FC236}">
                    <a16:creationId xmlns:a16="http://schemas.microsoft.com/office/drawing/2014/main" id="{0E653260-105E-C843-D604-C73231CAE790}"/>
                  </a:ext>
                </a:extLst>
              </p:cNvPr>
              <p:cNvSpPr>
                <a:spLocks noGrp="1" noRot="1" noChangeAspect="1" noMove="1" noResize="1" noEditPoints="1" noAdjustHandles="1" noChangeArrowheads="1" noChangeShapeType="1" noTextEdit="1"/>
              </p:cNvSpPr>
              <p:nvPr>
                <p:ph sz="half" idx="1"/>
              </p:nvPr>
            </p:nvSpPr>
            <p:spPr>
              <a:xfrm>
                <a:off x="1097279" y="2120900"/>
                <a:ext cx="10456768" cy="3748193"/>
              </a:xfrm>
              <a:blipFill>
                <a:blip r:embed="rId2"/>
                <a:stretch>
                  <a:fillRect l="-525" t="-163" r="-700"/>
                </a:stretch>
              </a:blipFill>
            </p:spPr>
            <p:txBody>
              <a:bodyPr/>
              <a:lstStyle/>
              <a:p>
                <a:r>
                  <a:rPr lang="en-US">
                    <a:noFill/>
                  </a:rPr>
                  <a:t> </a:t>
                </a:r>
              </a:p>
            </p:txBody>
          </p:sp>
        </mc:Fallback>
      </mc:AlternateContent>
      <p:graphicFrame>
        <p:nvGraphicFramePr>
          <p:cNvPr id="8" name="Table 9">
            <a:extLst>
              <a:ext uri="{FF2B5EF4-FFF2-40B4-BE49-F238E27FC236}">
                <a16:creationId xmlns:a16="http://schemas.microsoft.com/office/drawing/2014/main" id="{F1AAC49B-C175-DD70-6B4B-EAA87FE98D27}"/>
              </a:ext>
            </a:extLst>
          </p:cNvPr>
          <p:cNvGraphicFramePr>
            <a:graphicFrameLocks noGrp="1"/>
          </p:cNvGraphicFramePr>
          <p:nvPr>
            <p:extLst>
              <p:ext uri="{D42A27DB-BD31-4B8C-83A1-F6EECF244321}">
                <p14:modId xmlns:p14="http://schemas.microsoft.com/office/powerpoint/2010/main" val="2755995462"/>
              </p:ext>
            </p:extLst>
          </p:nvPr>
        </p:nvGraphicFramePr>
        <p:xfrm>
          <a:off x="2649184" y="3497183"/>
          <a:ext cx="4082904" cy="2343516"/>
        </p:xfrm>
        <a:graphic>
          <a:graphicData uri="http://schemas.openxmlformats.org/drawingml/2006/table">
            <a:tbl>
              <a:tblPr firstRow="1" bandRow="1">
                <a:tableStyleId>{5C22544A-7EE6-4342-B048-85BDC9FD1C3A}</a:tableStyleId>
              </a:tblPr>
              <a:tblGrid>
                <a:gridCol w="1360968">
                  <a:extLst>
                    <a:ext uri="{9D8B030D-6E8A-4147-A177-3AD203B41FA5}">
                      <a16:colId xmlns:a16="http://schemas.microsoft.com/office/drawing/2014/main" val="1801255423"/>
                    </a:ext>
                  </a:extLst>
                </a:gridCol>
                <a:gridCol w="1360968">
                  <a:extLst>
                    <a:ext uri="{9D8B030D-6E8A-4147-A177-3AD203B41FA5}">
                      <a16:colId xmlns:a16="http://schemas.microsoft.com/office/drawing/2014/main" val="2136770856"/>
                    </a:ext>
                  </a:extLst>
                </a:gridCol>
                <a:gridCol w="1360968">
                  <a:extLst>
                    <a:ext uri="{9D8B030D-6E8A-4147-A177-3AD203B41FA5}">
                      <a16:colId xmlns:a16="http://schemas.microsoft.com/office/drawing/2014/main" val="605321071"/>
                    </a:ext>
                  </a:extLst>
                </a:gridCol>
              </a:tblGrid>
              <a:tr h="585879">
                <a:tc>
                  <a:txBody>
                    <a:bodyPr/>
                    <a:lstStyle/>
                    <a:p>
                      <a:pPr algn="ctr"/>
                      <a:r>
                        <a:rPr lang="en-US" dirty="0"/>
                        <a:t>Car</a:t>
                      </a:r>
                    </a:p>
                  </a:txBody>
                  <a:tcPr anchor="ctr"/>
                </a:tc>
                <a:tc>
                  <a:txBody>
                    <a:bodyPr/>
                    <a:lstStyle/>
                    <a:p>
                      <a:pPr algn="ctr"/>
                      <a:r>
                        <a:rPr lang="en-US" dirty="0"/>
                        <a:t>Bike</a:t>
                      </a:r>
                    </a:p>
                  </a:txBody>
                  <a:tcPr anchor="ctr"/>
                </a:tc>
                <a:tc>
                  <a:txBody>
                    <a:bodyPr/>
                    <a:lstStyle/>
                    <a:p>
                      <a:pPr algn="ctr"/>
                      <a:r>
                        <a:rPr lang="en-US" dirty="0"/>
                        <a:t>Motorcycle</a:t>
                      </a:r>
                    </a:p>
                  </a:txBody>
                  <a:tcPr anchor="ctr"/>
                </a:tc>
                <a:extLst>
                  <a:ext uri="{0D108BD9-81ED-4DB2-BD59-A6C34878D82A}">
                    <a16:rowId xmlns:a16="http://schemas.microsoft.com/office/drawing/2014/main" val="2897036584"/>
                  </a:ext>
                </a:extLst>
              </a:tr>
              <a:tr h="585879">
                <a:tc>
                  <a:txBody>
                    <a:bodyPr/>
                    <a:lstStyle/>
                    <a:p>
                      <a:pPr algn="ctr"/>
                      <a:r>
                        <a:rPr lang="en-US" dirty="0"/>
                        <a:t>5</a:t>
                      </a:r>
                    </a:p>
                  </a:txBody>
                  <a:tcPr anchor="ctr">
                    <a:solidFill>
                      <a:schemeClr val="accent5">
                        <a:lumMod val="60000"/>
                        <a:lumOff val="40000"/>
                      </a:schemeClr>
                    </a:solidFill>
                  </a:tcPr>
                </a:tc>
                <a:tc>
                  <a:txBody>
                    <a:bodyPr/>
                    <a:lstStyle/>
                    <a:p>
                      <a:pPr algn="ctr"/>
                      <a:r>
                        <a:rPr lang="en-US" dirty="0"/>
                        <a:t>4</a:t>
                      </a:r>
                    </a:p>
                  </a:txBody>
                  <a:tcPr anchor="ctr">
                    <a:solidFill>
                      <a:schemeClr val="accent5">
                        <a:lumMod val="60000"/>
                        <a:lumOff val="40000"/>
                      </a:schemeClr>
                    </a:solidFill>
                  </a:tcPr>
                </a:tc>
                <a:tc>
                  <a:txBody>
                    <a:bodyPr/>
                    <a:lstStyle/>
                    <a:p>
                      <a:pPr algn="ctr"/>
                      <a:r>
                        <a:rPr lang="en-US" dirty="0"/>
                        <a:t>2</a:t>
                      </a:r>
                    </a:p>
                  </a:txBody>
                  <a:tcPr anchor="ctr">
                    <a:solidFill>
                      <a:schemeClr val="accent5">
                        <a:lumMod val="60000"/>
                        <a:lumOff val="40000"/>
                      </a:schemeClr>
                    </a:solidFill>
                  </a:tcPr>
                </a:tc>
                <a:extLst>
                  <a:ext uri="{0D108BD9-81ED-4DB2-BD59-A6C34878D82A}">
                    <a16:rowId xmlns:a16="http://schemas.microsoft.com/office/drawing/2014/main" val="3493881050"/>
                  </a:ext>
                </a:extLst>
              </a:tr>
              <a:tr h="585879">
                <a:tc>
                  <a:txBody>
                    <a:bodyPr/>
                    <a:lstStyle/>
                    <a:p>
                      <a:pPr algn="ctr"/>
                      <a:r>
                        <a:rPr lang="en-US" dirty="0"/>
                        <a:t>4</a:t>
                      </a:r>
                    </a:p>
                  </a:txBody>
                  <a:tcPr anchor="ctr">
                    <a:solidFill>
                      <a:schemeClr val="accent2">
                        <a:lumMod val="60000"/>
                        <a:lumOff val="40000"/>
                      </a:schemeClr>
                    </a:solidFill>
                  </a:tcPr>
                </a:tc>
                <a:tc>
                  <a:txBody>
                    <a:bodyPr/>
                    <a:lstStyle/>
                    <a:p>
                      <a:pPr algn="ctr"/>
                      <a:r>
                        <a:rPr lang="en-US" dirty="0"/>
                        <a:t>2</a:t>
                      </a:r>
                    </a:p>
                  </a:txBody>
                  <a:tcPr anchor="ctr">
                    <a:solidFill>
                      <a:schemeClr val="accent2">
                        <a:lumMod val="60000"/>
                        <a:lumOff val="40000"/>
                      </a:schemeClr>
                    </a:solidFill>
                  </a:tcPr>
                </a:tc>
                <a:tc>
                  <a:txBody>
                    <a:bodyPr/>
                    <a:lstStyle/>
                    <a:p>
                      <a:pPr algn="ctr"/>
                      <a:r>
                        <a:rPr lang="en-US" dirty="0"/>
                        <a:t>8</a:t>
                      </a:r>
                    </a:p>
                  </a:txBody>
                  <a:tcPr anchor="ctr">
                    <a:solidFill>
                      <a:schemeClr val="accent2">
                        <a:lumMod val="60000"/>
                        <a:lumOff val="40000"/>
                      </a:schemeClr>
                    </a:solidFill>
                  </a:tcPr>
                </a:tc>
                <a:extLst>
                  <a:ext uri="{0D108BD9-81ED-4DB2-BD59-A6C34878D82A}">
                    <a16:rowId xmlns:a16="http://schemas.microsoft.com/office/drawing/2014/main" val="1774810484"/>
                  </a:ext>
                </a:extLst>
              </a:tr>
              <a:tr h="585879">
                <a:tc>
                  <a:txBody>
                    <a:bodyPr/>
                    <a:lstStyle/>
                    <a:p>
                      <a:pPr algn="ctr"/>
                      <a:r>
                        <a:rPr lang="en-US" dirty="0"/>
                        <a:t>4</a:t>
                      </a:r>
                    </a:p>
                  </a:txBody>
                  <a:tcPr anchor="ctr">
                    <a:solidFill>
                      <a:schemeClr val="accent6">
                        <a:lumMod val="40000"/>
                        <a:lumOff val="60000"/>
                      </a:schemeClr>
                    </a:solidFill>
                  </a:tcPr>
                </a:tc>
                <a:tc>
                  <a:txBody>
                    <a:bodyPr/>
                    <a:lstStyle/>
                    <a:p>
                      <a:pPr algn="ctr"/>
                      <a:r>
                        <a:rPr lang="en-US" dirty="0"/>
                        <a:t>4</a:t>
                      </a:r>
                    </a:p>
                  </a:txBody>
                  <a:tcPr anchor="ctr">
                    <a:solidFill>
                      <a:schemeClr val="accent6">
                        <a:lumMod val="40000"/>
                        <a:lumOff val="60000"/>
                      </a:schemeClr>
                    </a:solidFill>
                  </a:tcPr>
                </a:tc>
                <a:tc>
                  <a:txBody>
                    <a:bodyPr/>
                    <a:lstStyle/>
                    <a:p>
                      <a:pPr algn="ctr"/>
                      <a:r>
                        <a:rPr lang="en-US" dirty="0"/>
                        <a:t>1</a:t>
                      </a:r>
                    </a:p>
                  </a:txBody>
                  <a:tcPr anchor="ctr">
                    <a:solidFill>
                      <a:schemeClr val="accent6">
                        <a:lumMod val="40000"/>
                        <a:lumOff val="60000"/>
                      </a:schemeClr>
                    </a:solidFill>
                  </a:tcPr>
                </a:tc>
                <a:extLst>
                  <a:ext uri="{0D108BD9-81ED-4DB2-BD59-A6C34878D82A}">
                    <a16:rowId xmlns:a16="http://schemas.microsoft.com/office/drawing/2014/main" val="2841921194"/>
                  </a:ext>
                </a:extLst>
              </a:tr>
            </a:tbl>
          </a:graphicData>
        </a:graphic>
      </p:graphicFrame>
      <p:pic>
        <p:nvPicPr>
          <p:cNvPr id="2056" name="Picture 8" descr="Free Fiat 500 Automobile photo and picture">
            <a:extLst>
              <a:ext uri="{FF2B5EF4-FFF2-40B4-BE49-F238E27FC236}">
                <a16:creationId xmlns:a16="http://schemas.microsoft.com/office/drawing/2014/main" id="{86E578E2-0E13-F60B-0FF5-B6539D4CC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176" y="4082674"/>
            <a:ext cx="696611" cy="5599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ree Bicycle Bike photo and picture">
            <a:extLst>
              <a:ext uri="{FF2B5EF4-FFF2-40B4-BE49-F238E27FC236}">
                <a16:creationId xmlns:a16="http://schemas.microsoft.com/office/drawing/2014/main" id="{D9EE943D-A494-4CCE-8ACD-6EB98346D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176" y="4742756"/>
            <a:ext cx="685110" cy="4570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ree Motorcycle Chopper photo and picture">
            <a:extLst>
              <a:ext uri="{FF2B5EF4-FFF2-40B4-BE49-F238E27FC236}">
                <a16:creationId xmlns:a16="http://schemas.microsoft.com/office/drawing/2014/main" id="{A87B429D-94EA-3D6F-7F04-63CC5A2BC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263176" y="5280715"/>
            <a:ext cx="685110" cy="5433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FCB976-7ADC-6F26-9FBA-AEB919DEE39B}"/>
                  </a:ext>
                </a:extLst>
              </p:cNvPr>
              <p:cNvSpPr txBox="1"/>
              <p:nvPr/>
            </p:nvSpPr>
            <p:spPr>
              <a:xfrm>
                <a:off x="2485064" y="5902280"/>
                <a:ext cx="4411144" cy="369332"/>
              </a:xfrm>
              <a:prstGeom prst="rect">
                <a:avLst/>
              </a:prstGeom>
              <a:noFill/>
            </p:spPr>
            <p:txBody>
              <a:bodyPr wrap="none" rtlCol="0">
                <a:spAutoFit/>
              </a:bodyPr>
              <a:lstStyle/>
              <a:p>
                <a:r>
                  <a:rPr lang="en-US" dirty="0"/>
                  <a:t>Rows are the </a:t>
                </a:r>
                <a:r>
                  <a:rPr lang="en-US" b="1" dirty="0"/>
                  <a:t>raw</a:t>
                </a:r>
                <a:r>
                  <a:rPr lang="en-US" dirty="0"/>
                  <a:t> NN output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oMath>
                </a14:m>
                <a:r>
                  <a:rPr lang="en-US" dirty="0"/>
                  <a:t>for the 3 pics</a:t>
                </a:r>
              </a:p>
            </p:txBody>
          </p:sp>
        </mc:Choice>
        <mc:Fallback xmlns="">
          <p:sp>
            <p:nvSpPr>
              <p:cNvPr id="10" name="TextBox 9">
                <a:extLst>
                  <a:ext uri="{FF2B5EF4-FFF2-40B4-BE49-F238E27FC236}">
                    <a16:creationId xmlns:a16="http://schemas.microsoft.com/office/drawing/2014/main" id="{08FCB976-7ADC-6F26-9FBA-AEB919DEE39B}"/>
                  </a:ext>
                </a:extLst>
              </p:cNvPr>
              <p:cNvSpPr txBox="1">
                <a:spLocks noRot="1" noChangeAspect="1" noMove="1" noResize="1" noEditPoints="1" noAdjustHandles="1" noChangeArrowheads="1" noChangeShapeType="1" noTextEdit="1"/>
              </p:cNvSpPr>
              <p:nvPr/>
            </p:nvSpPr>
            <p:spPr>
              <a:xfrm>
                <a:off x="2485064" y="5902280"/>
                <a:ext cx="4411144" cy="369332"/>
              </a:xfrm>
              <a:prstGeom prst="rect">
                <a:avLst/>
              </a:prstGeom>
              <a:blipFill>
                <a:blip r:embed="rId6"/>
                <a:stretch>
                  <a:fillRect l="-1245" t="-8197" r="-415" b="-245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8C4A1EC-C149-06C9-F392-8ABF1138AF0F}"/>
              </a:ext>
            </a:extLst>
          </p:cNvPr>
          <p:cNvCxnSpPr>
            <a:cxnSpLocks/>
          </p:cNvCxnSpPr>
          <p:nvPr/>
        </p:nvCxnSpPr>
        <p:spPr>
          <a:xfrm>
            <a:off x="1967001" y="4362667"/>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9264B-AE07-5099-22CE-14800D4BF9C0}"/>
              </a:ext>
            </a:extLst>
          </p:cNvPr>
          <p:cNvCxnSpPr>
            <a:cxnSpLocks/>
          </p:cNvCxnSpPr>
          <p:nvPr/>
        </p:nvCxnSpPr>
        <p:spPr>
          <a:xfrm>
            <a:off x="1967001" y="4974092"/>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0978023-43AA-7899-2DDF-E28BA3A48414}"/>
              </a:ext>
            </a:extLst>
          </p:cNvPr>
          <p:cNvCxnSpPr>
            <a:cxnSpLocks/>
          </p:cNvCxnSpPr>
          <p:nvPr/>
        </p:nvCxnSpPr>
        <p:spPr>
          <a:xfrm>
            <a:off x="1967001" y="5552378"/>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7D4581-9762-5538-AF65-F42B57A2C3EE}"/>
              </a:ext>
            </a:extLst>
          </p:cNvPr>
          <p:cNvCxnSpPr>
            <a:cxnSpLocks/>
          </p:cNvCxnSpPr>
          <p:nvPr/>
        </p:nvCxnSpPr>
        <p:spPr>
          <a:xfrm>
            <a:off x="6732088" y="4404181"/>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02DEC2-FFCA-C56F-AF36-96597CA8D01B}"/>
              </a:ext>
            </a:extLst>
          </p:cNvPr>
          <p:cNvCxnSpPr>
            <a:cxnSpLocks/>
          </p:cNvCxnSpPr>
          <p:nvPr/>
        </p:nvCxnSpPr>
        <p:spPr>
          <a:xfrm>
            <a:off x="6732088" y="5015606"/>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A86D7C-2299-B008-67F9-B6AE3188C241}"/>
              </a:ext>
            </a:extLst>
          </p:cNvPr>
          <p:cNvCxnSpPr>
            <a:cxnSpLocks/>
          </p:cNvCxnSpPr>
          <p:nvPr/>
        </p:nvCxnSpPr>
        <p:spPr>
          <a:xfrm>
            <a:off x="6732088" y="5593892"/>
            <a:ext cx="693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21ACFC-7035-6152-B54A-67ADB389FD17}"/>
              </a:ext>
            </a:extLst>
          </p:cNvPr>
          <p:cNvSpPr txBox="1"/>
          <p:nvPr/>
        </p:nvSpPr>
        <p:spPr>
          <a:xfrm>
            <a:off x="6699702" y="4561232"/>
            <a:ext cx="758456" cy="276999"/>
          </a:xfrm>
          <a:prstGeom prst="rect">
            <a:avLst/>
          </a:prstGeom>
          <a:noFill/>
        </p:spPr>
        <p:txBody>
          <a:bodyPr wrap="square" rtlCol="0">
            <a:spAutoFit/>
          </a:bodyPr>
          <a:lstStyle/>
          <a:p>
            <a:r>
              <a:rPr lang="en-US" sz="1200" dirty="0" err="1"/>
              <a:t>Softmax</a:t>
            </a:r>
            <a:endParaRPr lang="en-US" sz="1200" dirty="0"/>
          </a:p>
        </p:txBody>
      </p:sp>
      <p:graphicFrame>
        <p:nvGraphicFramePr>
          <p:cNvPr id="21" name="Table 9">
            <a:extLst>
              <a:ext uri="{FF2B5EF4-FFF2-40B4-BE49-F238E27FC236}">
                <a16:creationId xmlns:a16="http://schemas.microsoft.com/office/drawing/2014/main" id="{5705B2E7-2DCE-D77F-4FE8-88BB8B73C063}"/>
              </a:ext>
            </a:extLst>
          </p:cNvPr>
          <p:cNvGraphicFramePr>
            <a:graphicFrameLocks noGrp="1"/>
          </p:cNvGraphicFramePr>
          <p:nvPr>
            <p:extLst>
              <p:ext uri="{D42A27DB-BD31-4B8C-83A1-F6EECF244321}">
                <p14:modId xmlns:p14="http://schemas.microsoft.com/office/powerpoint/2010/main" val="1918642640"/>
              </p:ext>
            </p:extLst>
          </p:nvPr>
        </p:nvGraphicFramePr>
        <p:xfrm>
          <a:off x="7421485" y="3497183"/>
          <a:ext cx="4082904" cy="2343516"/>
        </p:xfrm>
        <a:graphic>
          <a:graphicData uri="http://schemas.openxmlformats.org/drawingml/2006/table">
            <a:tbl>
              <a:tblPr firstRow="1" bandRow="1">
                <a:tableStyleId>{5C22544A-7EE6-4342-B048-85BDC9FD1C3A}</a:tableStyleId>
              </a:tblPr>
              <a:tblGrid>
                <a:gridCol w="1360968">
                  <a:extLst>
                    <a:ext uri="{9D8B030D-6E8A-4147-A177-3AD203B41FA5}">
                      <a16:colId xmlns:a16="http://schemas.microsoft.com/office/drawing/2014/main" val="1801255423"/>
                    </a:ext>
                  </a:extLst>
                </a:gridCol>
                <a:gridCol w="1360968">
                  <a:extLst>
                    <a:ext uri="{9D8B030D-6E8A-4147-A177-3AD203B41FA5}">
                      <a16:colId xmlns:a16="http://schemas.microsoft.com/office/drawing/2014/main" val="2136770856"/>
                    </a:ext>
                  </a:extLst>
                </a:gridCol>
                <a:gridCol w="1360968">
                  <a:extLst>
                    <a:ext uri="{9D8B030D-6E8A-4147-A177-3AD203B41FA5}">
                      <a16:colId xmlns:a16="http://schemas.microsoft.com/office/drawing/2014/main" val="605321071"/>
                    </a:ext>
                  </a:extLst>
                </a:gridCol>
              </a:tblGrid>
              <a:tr h="585879">
                <a:tc>
                  <a:txBody>
                    <a:bodyPr/>
                    <a:lstStyle/>
                    <a:p>
                      <a:pPr algn="ctr"/>
                      <a:r>
                        <a:rPr lang="en-US" dirty="0"/>
                        <a:t>Car</a:t>
                      </a:r>
                    </a:p>
                  </a:txBody>
                  <a:tcPr anchor="ctr"/>
                </a:tc>
                <a:tc>
                  <a:txBody>
                    <a:bodyPr/>
                    <a:lstStyle/>
                    <a:p>
                      <a:pPr algn="ctr"/>
                      <a:r>
                        <a:rPr lang="en-US" dirty="0"/>
                        <a:t>Bike</a:t>
                      </a:r>
                    </a:p>
                  </a:txBody>
                  <a:tcPr anchor="ctr"/>
                </a:tc>
                <a:tc>
                  <a:txBody>
                    <a:bodyPr/>
                    <a:lstStyle/>
                    <a:p>
                      <a:pPr algn="ctr"/>
                      <a:r>
                        <a:rPr lang="en-US" dirty="0"/>
                        <a:t>Motorcycle</a:t>
                      </a:r>
                    </a:p>
                  </a:txBody>
                  <a:tcPr anchor="ctr"/>
                </a:tc>
                <a:extLst>
                  <a:ext uri="{0D108BD9-81ED-4DB2-BD59-A6C34878D82A}">
                    <a16:rowId xmlns:a16="http://schemas.microsoft.com/office/drawing/2014/main" val="2897036584"/>
                  </a:ext>
                </a:extLst>
              </a:tr>
              <a:tr h="585879">
                <a:tc>
                  <a:txBody>
                    <a:bodyPr/>
                    <a:lstStyle/>
                    <a:p>
                      <a:pPr algn="ctr"/>
                      <a:r>
                        <a:rPr lang="en-US" dirty="0"/>
                        <a:t>0.71</a:t>
                      </a:r>
                    </a:p>
                  </a:txBody>
                  <a:tcPr anchor="ctr">
                    <a:solidFill>
                      <a:schemeClr val="accent5">
                        <a:lumMod val="60000"/>
                        <a:lumOff val="40000"/>
                      </a:schemeClr>
                    </a:solidFill>
                  </a:tcPr>
                </a:tc>
                <a:tc>
                  <a:txBody>
                    <a:bodyPr/>
                    <a:lstStyle/>
                    <a:p>
                      <a:pPr algn="ctr"/>
                      <a:r>
                        <a:rPr lang="en-US" dirty="0"/>
                        <a:t>0.26</a:t>
                      </a:r>
                    </a:p>
                  </a:txBody>
                  <a:tcPr anchor="ctr">
                    <a:solidFill>
                      <a:schemeClr val="accent5">
                        <a:lumMod val="60000"/>
                        <a:lumOff val="40000"/>
                      </a:schemeClr>
                    </a:solidFill>
                  </a:tcPr>
                </a:tc>
                <a:tc>
                  <a:txBody>
                    <a:bodyPr/>
                    <a:lstStyle/>
                    <a:p>
                      <a:pPr algn="ctr"/>
                      <a:r>
                        <a:rPr lang="en-US" dirty="0"/>
                        <a:t>0.04</a:t>
                      </a:r>
                    </a:p>
                  </a:txBody>
                  <a:tcPr anchor="ctr">
                    <a:solidFill>
                      <a:schemeClr val="accent5">
                        <a:lumMod val="60000"/>
                        <a:lumOff val="40000"/>
                      </a:schemeClr>
                    </a:solidFill>
                  </a:tcPr>
                </a:tc>
                <a:extLst>
                  <a:ext uri="{0D108BD9-81ED-4DB2-BD59-A6C34878D82A}">
                    <a16:rowId xmlns:a16="http://schemas.microsoft.com/office/drawing/2014/main" val="3493881050"/>
                  </a:ext>
                </a:extLst>
              </a:tr>
              <a:tr h="585879">
                <a:tc>
                  <a:txBody>
                    <a:bodyPr/>
                    <a:lstStyle/>
                    <a:p>
                      <a:pPr algn="ctr"/>
                      <a:r>
                        <a:rPr lang="en-US" dirty="0"/>
                        <a:t>0.02</a:t>
                      </a:r>
                    </a:p>
                  </a:txBody>
                  <a:tcPr anchor="ctr">
                    <a:solidFill>
                      <a:schemeClr val="accent2">
                        <a:lumMod val="60000"/>
                        <a:lumOff val="40000"/>
                      </a:schemeClr>
                    </a:solidFill>
                  </a:tcPr>
                </a:tc>
                <a:tc>
                  <a:txBody>
                    <a:bodyPr/>
                    <a:lstStyle/>
                    <a:p>
                      <a:pPr algn="ctr"/>
                      <a:r>
                        <a:rPr lang="en-US" dirty="0"/>
                        <a:t>0.00</a:t>
                      </a:r>
                    </a:p>
                  </a:txBody>
                  <a:tcPr anchor="ctr">
                    <a:solidFill>
                      <a:schemeClr val="accent2">
                        <a:lumMod val="60000"/>
                        <a:lumOff val="40000"/>
                      </a:schemeClr>
                    </a:solidFill>
                  </a:tcPr>
                </a:tc>
                <a:tc>
                  <a:txBody>
                    <a:bodyPr/>
                    <a:lstStyle/>
                    <a:p>
                      <a:pPr algn="ctr"/>
                      <a:r>
                        <a:rPr lang="en-US" dirty="0"/>
                        <a:t>0.98</a:t>
                      </a:r>
                    </a:p>
                  </a:txBody>
                  <a:tcPr anchor="ctr">
                    <a:solidFill>
                      <a:schemeClr val="accent2">
                        <a:lumMod val="60000"/>
                        <a:lumOff val="40000"/>
                      </a:schemeClr>
                    </a:solidFill>
                  </a:tcPr>
                </a:tc>
                <a:extLst>
                  <a:ext uri="{0D108BD9-81ED-4DB2-BD59-A6C34878D82A}">
                    <a16:rowId xmlns:a16="http://schemas.microsoft.com/office/drawing/2014/main" val="1774810484"/>
                  </a:ext>
                </a:extLst>
              </a:tr>
              <a:tr h="585879">
                <a:tc>
                  <a:txBody>
                    <a:bodyPr/>
                    <a:lstStyle/>
                    <a:p>
                      <a:pPr algn="ctr"/>
                      <a:r>
                        <a:rPr lang="en-US" dirty="0"/>
                        <a:t>0.49</a:t>
                      </a:r>
                    </a:p>
                  </a:txBody>
                  <a:tcPr anchor="ctr">
                    <a:solidFill>
                      <a:schemeClr val="accent6">
                        <a:lumMod val="40000"/>
                        <a:lumOff val="60000"/>
                      </a:schemeClr>
                    </a:solidFill>
                  </a:tcPr>
                </a:tc>
                <a:tc>
                  <a:txBody>
                    <a:bodyPr/>
                    <a:lstStyle/>
                    <a:p>
                      <a:pPr algn="ctr"/>
                      <a:r>
                        <a:rPr lang="en-US" dirty="0"/>
                        <a:t>0.49</a:t>
                      </a:r>
                    </a:p>
                  </a:txBody>
                  <a:tcPr anchor="ctr">
                    <a:solidFill>
                      <a:schemeClr val="accent6">
                        <a:lumMod val="40000"/>
                        <a:lumOff val="60000"/>
                      </a:schemeClr>
                    </a:solidFill>
                  </a:tcPr>
                </a:tc>
                <a:tc>
                  <a:txBody>
                    <a:bodyPr/>
                    <a:lstStyle/>
                    <a:p>
                      <a:pPr algn="ctr"/>
                      <a:r>
                        <a:rPr lang="en-US" dirty="0"/>
                        <a:t>0.02</a:t>
                      </a:r>
                    </a:p>
                  </a:txBody>
                  <a:tcPr anchor="ctr">
                    <a:solidFill>
                      <a:schemeClr val="accent6">
                        <a:lumMod val="40000"/>
                        <a:lumOff val="60000"/>
                      </a:schemeClr>
                    </a:solidFill>
                  </a:tcPr>
                </a:tc>
                <a:extLst>
                  <a:ext uri="{0D108BD9-81ED-4DB2-BD59-A6C34878D82A}">
                    <a16:rowId xmlns:a16="http://schemas.microsoft.com/office/drawing/2014/main" val="2841921194"/>
                  </a:ext>
                </a:extLst>
              </a:tr>
            </a:tbl>
          </a:graphicData>
        </a:graphic>
      </p:graphicFrame>
    </p:spTree>
    <p:extLst>
      <p:ext uri="{BB962C8B-B14F-4D97-AF65-F5344CB8AC3E}">
        <p14:creationId xmlns:p14="http://schemas.microsoft.com/office/powerpoint/2010/main" val="169224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Loss Estimation</a:t>
            </a:r>
            <a:endParaRPr lang="en-US" sz="6600" dirty="0">
              <a:latin typeface="+mn-lt"/>
            </a:endParaRPr>
          </a:p>
        </p:txBody>
      </p:sp>
    </p:spTree>
    <p:extLst>
      <p:ext uri="{BB962C8B-B14F-4D97-AF65-F5344CB8AC3E}">
        <p14:creationId xmlns:p14="http://schemas.microsoft.com/office/powerpoint/2010/main" val="183661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Loss Functions for Neural Networks for Classification</a:t>
            </a:r>
            <a:endParaRPr dirty="0"/>
          </a:p>
        </p:txBody>
      </p:sp>
      <p:sp>
        <p:nvSpPr>
          <p:cNvPr id="176" name="Google Shape;176;p11"/>
          <p:cNvSpPr txBox="1">
            <a:spLocks noGrp="1"/>
          </p:cNvSpPr>
          <p:nvPr>
            <p:ph type="body" idx="1"/>
          </p:nvPr>
        </p:nvSpPr>
        <p:spPr>
          <a:xfrm>
            <a:off x="1097280" y="1989016"/>
            <a:ext cx="4639736" cy="3748193"/>
          </a:xfrm>
          <a:prstGeom prst="rect">
            <a:avLst/>
          </a:prstGeom>
          <a:noFill/>
          <a:ln>
            <a:noFill/>
          </a:ln>
        </p:spPr>
        <p:txBody>
          <a:bodyPr spcFirstLastPara="1" wrap="square" lIns="0" tIns="45700" rIns="0" bIns="45700" anchor="t" anchorCtr="0">
            <a:normAutofit lnSpcReduction="10000"/>
          </a:bodyPr>
          <a:lstStyle/>
          <a:p>
            <a:pPr marL="0" lvl="0" indent="0" algn="l" rtl="0">
              <a:lnSpc>
                <a:spcPct val="110000"/>
              </a:lnSpc>
              <a:spcBef>
                <a:spcPts val="1400"/>
              </a:spcBef>
              <a:spcAft>
                <a:spcPts val="0"/>
              </a:spcAft>
              <a:buSzPct val="100000"/>
              <a:buNone/>
            </a:pPr>
            <a:r>
              <a:rPr lang="en-US" dirty="0"/>
              <a:t>Recap: In classification (binary or multiclass), we output classes, instead of numbers (as in regression). How can we measure error when the output is a class?</a:t>
            </a:r>
            <a:endParaRPr dirty="0"/>
          </a:p>
          <a:p>
            <a:pPr marL="0" lvl="0" indent="0" algn="l" rtl="0">
              <a:lnSpc>
                <a:spcPct val="110000"/>
              </a:lnSpc>
              <a:spcBef>
                <a:spcPts val="1400"/>
              </a:spcBef>
              <a:spcAft>
                <a:spcPts val="0"/>
              </a:spcAft>
              <a:buSzPct val="100000"/>
              <a:buNone/>
            </a:pPr>
            <a:r>
              <a:rPr lang="en-US" dirty="0"/>
              <a:t>One method is to use </a:t>
            </a:r>
            <a:r>
              <a:rPr lang="en-US" i="1" dirty="0"/>
              <a:t>accuracy</a:t>
            </a:r>
            <a:r>
              <a:rPr lang="en-US" dirty="0"/>
              <a:t> from the confusion matrix. The problem with accuracy is that it misses how far is the classification from the actual observed value of the class. In other words, accuracy only measures correctness and incorrectness but not the degree of each.</a:t>
            </a:r>
            <a:endParaRPr dirty="0"/>
          </a:p>
          <a:p>
            <a:pPr marL="91440" lvl="0" indent="0" algn="l" rtl="0">
              <a:lnSpc>
                <a:spcPct val="110000"/>
              </a:lnSpc>
              <a:spcBef>
                <a:spcPts val="1400"/>
              </a:spcBef>
              <a:spcAft>
                <a:spcPts val="0"/>
              </a:spcAft>
              <a:buSzPct val="100000"/>
              <a:buNone/>
            </a:pPr>
            <a:endParaRPr dirty="0"/>
          </a:p>
        </p:txBody>
      </p:sp>
      <p:sp>
        <p:nvSpPr>
          <p:cNvPr id="177" name="Google Shape;177;p11"/>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lnSpcReduction="10000"/>
          </a:bodyPr>
          <a:lstStyle/>
          <a:p>
            <a:pPr marL="91440" lvl="0" indent="-111601" algn="l" rtl="0">
              <a:lnSpc>
                <a:spcPct val="110000"/>
              </a:lnSpc>
              <a:spcBef>
                <a:spcPts val="0"/>
              </a:spcBef>
              <a:spcAft>
                <a:spcPts val="0"/>
              </a:spcAft>
              <a:buSzPct val="100000"/>
              <a:buChar char=" "/>
            </a:pPr>
            <a:r>
              <a:rPr lang="en-US" dirty="0"/>
              <a:t>Instead, we have used probabilities to express classification errors. In the case of Neural Networks we will want to the neural network to  output probabilities of each class. The class that has the highest probability is our prediction.</a:t>
            </a:r>
          </a:p>
          <a:p>
            <a:pPr marL="91440" lvl="0" indent="-111601" algn="l" rtl="0">
              <a:lnSpc>
                <a:spcPct val="110000"/>
              </a:lnSpc>
              <a:spcBef>
                <a:spcPts val="0"/>
              </a:spcBef>
              <a:spcAft>
                <a:spcPts val="0"/>
              </a:spcAft>
              <a:buSzPct val="100000"/>
              <a:buChar char=" "/>
            </a:pPr>
            <a:r>
              <a:rPr lang="en-US" dirty="0"/>
              <a:t>We encountered one loss function already for the case of Logistic Regression and Bernoulli (0/1) experiments: the NLL Loss function. </a:t>
            </a:r>
          </a:p>
          <a:p>
            <a:pPr marL="91440" lvl="0" indent="-111601" algn="l" rtl="0">
              <a:lnSpc>
                <a:spcPct val="110000"/>
              </a:lnSpc>
              <a:spcBef>
                <a:spcPts val="0"/>
              </a:spcBef>
              <a:spcAft>
                <a:spcPts val="0"/>
              </a:spcAft>
              <a:buSzPct val="100000"/>
              <a:buChar char=" "/>
            </a:pPr>
            <a:r>
              <a:rPr lang="en-US" dirty="0"/>
              <a:t>We will now generalize that loss function towards the concept of Cross-Entropy.</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gative log-likelihood">
            <a:extLst>
              <a:ext uri="{FF2B5EF4-FFF2-40B4-BE49-F238E27FC236}">
                <a16:creationId xmlns:a16="http://schemas.microsoft.com/office/drawing/2014/main" id="{60A3C5FA-9AAA-C038-2979-E48EE510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643" y="3011365"/>
            <a:ext cx="4434358" cy="32980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normAutofit/>
          </a:bodyPr>
          <a:lstStyle/>
          <a:p>
            <a:r>
              <a:rPr lang="en-US" dirty="0"/>
              <a:t>What is the Loss Function for multi-class Classification?</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35</a:t>
            </a:fld>
            <a:endParaRPr lang="en-US" dirty="0"/>
          </a:p>
        </p:txBody>
      </p:sp>
      <p:sp>
        <p:nvSpPr>
          <p:cNvPr id="4" name="Content Placeholder 2">
            <a:extLst>
              <a:ext uri="{FF2B5EF4-FFF2-40B4-BE49-F238E27FC236}">
                <a16:creationId xmlns:a16="http://schemas.microsoft.com/office/drawing/2014/main" id="{2CFD5DD9-050D-2318-4B3F-B6D78011152C}"/>
              </a:ext>
            </a:extLst>
          </p:cNvPr>
          <p:cNvSpPr>
            <a:spLocks noGrp="1"/>
          </p:cNvSpPr>
          <p:nvPr>
            <p:ph sz="half" idx="1"/>
          </p:nvPr>
        </p:nvSpPr>
        <p:spPr>
          <a:xfrm>
            <a:off x="1097279" y="2120900"/>
            <a:ext cx="10456768" cy="3804979"/>
          </a:xfrm>
        </p:spPr>
        <p:txBody>
          <a:bodyPr>
            <a:normAutofit/>
          </a:bodyPr>
          <a:lstStyle/>
          <a:p>
            <a:r>
              <a:rPr lang="en-US" sz="1800" dirty="0"/>
              <a:t>As always we need to ask what the appropriate Loss Function is for n-multi-class Classifications. </a:t>
            </a:r>
          </a:p>
          <a:p>
            <a:r>
              <a:rPr lang="en-US" sz="1800" dirty="0"/>
              <a:t>It turns out that in our Logistics Regression discussion in the previous lecture we have encountered a Loss Function that gets us very close, the </a:t>
            </a:r>
            <a:r>
              <a:rPr lang="en-US" sz="1800" b="1" dirty="0"/>
              <a:t>Negative Log-Likelihood (NLL) Loss</a:t>
            </a:r>
            <a:r>
              <a:rPr lang="en-US" sz="1800" dirty="0"/>
              <a:t>:</a:t>
            </a:r>
          </a:p>
          <a:p>
            <a:endParaRPr lang="en-US" sz="1800" dirty="0"/>
          </a:p>
          <a:p>
            <a:endParaRPr lang="en-US" sz="1800" dirty="0"/>
          </a:p>
          <a:p>
            <a:pPr marL="0" indent="0">
              <a:buNone/>
            </a:pPr>
            <a:br>
              <a:rPr lang="en-US" sz="1800" dirty="0"/>
            </a:br>
            <a:r>
              <a:rPr lang="en-US" sz="1800" dirty="0"/>
              <a:t>This Loss Function was a special case for the case of </a:t>
            </a:r>
            <a:r>
              <a:rPr lang="en-US" sz="1800" b="1" dirty="0"/>
              <a:t>binary outcomes </a:t>
            </a:r>
            <a:br>
              <a:rPr lang="en-US" sz="1800" b="1" dirty="0"/>
            </a:br>
            <a:r>
              <a:rPr lang="en-US" sz="1800" dirty="0"/>
              <a:t>(two classes, 0/1, cat/dog, </a:t>
            </a:r>
            <a:r>
              <a:rPr lang="en-US" sz="1800" dirty="0" err="1"/>
              <a:t>etc</a:t>
            </a:r>
            <a:r>
              <a:rPr lang="en-US" sz="1800" dirty="0"/>
              <a:t>) in a Bernoulli-trial in which we </a:t>
            </a:r>
            <a:r>
              <a:rPr lang="en-US" sz="1800" b="1" dirty="0"/>
              <a:t>modeled </a:t>
            </a:r>
            <a:br>
              <a:rPr lang="en-US" sz="1800" b="1" dirty="0"/>
            </a:br>
            <a:r>
              <a:rPr lang="en-US" sz="1800" b="1" dirty="0"/>
              <a:t>our output as a probability </a:t>
            </a:r>
            <a:r>
              <a:rPr lang="en-US" sz="1800" dirty="0"/>
              <a:t>using a sigmoid function such as </a:t>
            </a:r>
          </a:p>
          <a:p>
            <a:pPr marL="0" indent="0">
              <a:buNone/>
            </a:pPr>
            <a:endParaRPr lang="en-US" sz="18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08BB06-4BF0-5042-1ED9-584A7142DCF4}"/>
                  </a:ext>
                </a:extLst>
              </p:cNvPr>
              <p:cNvSpPr txBox="1"/>
              <p:nvPr/>
            </p:nvSpPr>
            <p:spPr>
              <a:xfrm>
                <a:off x="1220334" y="3429000"/>
                <a:ext cx="676877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𝑚𝑜𝑑𝑒𝑙</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func>
                            </m:e>
                          </m:d>
                        </m:e>
                      </m:nary>
                    </m:oMath>
                  </m:oMathPara>
                </a14:m>
                <a:endParaRPr lang="en-US" dirty="0"/>
              </a:p>
            </p:txBody>
          </p:sp>
        </mc:Choice>
        <mc:Fallback xmlns="">
          <p:sp>
            <p:nvSpPr>
              <p:cNvPr id="3" name="TextBox 2">
                <a:extLst>
                  <a:ext uri="{FF2B5EF4-FFF2-40B4-BE49-F238E27FC236}">
                    <a16:creationId xmlns:a16="http://schemas.microsoft.com/office/drawing/2014/main" id="{3C08BB06-4BF0-5042-1ED9-584A7142DCF4}"/>
                  </a:ext>
                </a:extLst>
              </p:cNvPr>
              <p:cNvSpPr txBox="1">
                <a:spLocks noRot="1" noChangeAspect="1" noMove="1" noResize="1" noEditPoints="1" noAdjustHandles="1" noChangeArrowheads="1" noChangeShapeType="1" noTextEdit="1"/>
              </p:cNvSpPr>
              <p:nvPr/>
            </p:nvSpPr>
            <p:spPr>
              <a:xfrm>
                <a:off x="1220334" y="3429000"/>
                <a:ext cx="6768776"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CD7902-226A-BA2A-7BB5-7EA28B12A324}"/>
                  </a:ext>
                </a:extLst>
              </p:cNvPr>
              <p:cNvSpPr txBox="1"/>
              <p:nvPr/>
            </p:nvSpPr>
            <p:spPr>
              <a:xfrm>
                <a:off x="3087968" y="5640448"/>
                <a:ext cx="3922356" cy="570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1"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i="1">
                                  <a:latin typeface="Cambria Math" panose="02040503050406030204" pitchFamily="18" charset="0"/>
                                </a:rPr>
                                <m:t>𝑒</m:t>
                              </m:r>
                            </m:e>
                            <m:sup>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sup>
                          </m:sSup>
                        </m:den>
                      </m:f>
                    </m:oMath>
                  </m:oMathPara>
                </a14:m>
                <a:endParaRPr lang="en-US" dirty="0"/>
              </a:p>
            </p:txBody>
          </p:sp>
        </mc:Choice>
        <mc:Fallback xmlns="">
          <p:sp>
            <p:nvSpPr>
              <p:cNvPr id="6" name="TextBox 5">
                <a:extLst>
                  <a:ext uri="{FF2B5EF4-FFF2-40B4-BE49-F238E27FC236}">
                    <a16:creationId xmlns:a16="http://schemas.microsoft.com/office/drawing/2014/main" id="{F2CD7902-226A-BA2A-7BB5-7EA28B12A324}"/>
                  </a:ext>
                </a:extLst>
              </p:cNvPr>
              <p:cNvSpPr txBox="1">
                <a:spLocks noRot="1" noChangeAspect="1" noMove="1" noResize="1" noEditPoints="1" noAdjustHandles="1" noChangeArrowheads="1" noChangeShapeType="1" noTextEdit="1"/>
              </p:cNvSpPr>
              <p:nvPr/>
            </p:nvSpPr>
            <p:spPr>
              <a:xfrm>
                <a:off x="3087968" y="5640448"/>
                <a:ext cx="3922356" cy="570862"/>
              </a:xfrm>
              <a:prstGeom prst="rect">
                <a:avLst/>
              </a:prstGeom>
              <a:blipFill>
                <a:blip r:embed="rId4"/>
                <a:stretch>
                  <a:fillRect/>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9C961DE8-2F6E-0888-EA35-9C27211F5D0A}"/>
              </a:ext>
            </a:extLst>
          </p:cNvPr>
          <p:cNvSpPr/>
          <p:nvPr/>
        </p:nvSpPr>
        <p:spPr>
          <a:xfrm rot="5400000">
            <a:off x="3832661" y="3342004"/>
            <a:ext cx="202223" cy="15458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1B5B79-2C3E-32D1-2D75-0C7D10956523}"/>
                  </a:ext>
                </a:extLst>
              </p:cNvPr>
              <p:cNvSpPr txBox="1"/>
              <p:nvPr/>
            </p:nvSpPr>
            <p:spPr>
              <a:xfrm>
                <a:off x="2770107" y="4158660"/>
                <a:ext cx="2464264" cy="387927"/>
              </a:xfrm>
              <a:prstGeom prst="rect">
                <a:avLst/>
              </a:prstGeom>
              <a:noFill/>
            </p:spPr>
            <p:txBody>
              <a:bodyPr wrap="none" rtlCol="0">
                <a:spAutoFit/>
              </a:bodyPr>
              <a:lstStyle/>
              <a:p>
                <a:r>
                  <a:rPr lang="en-US" dirty="0"/>
                  <a:t>Contributes for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=1</m:t>
                    </m:r>
                  </m:oMath>
                </a14:m>
                <a:endParaRPr lang="en-US" dirty="0"/>
              </a:p>
            </p:txBody>
          </p:sp>
        </mc:Choice>
        <mc:Fallback xmlns="">
          <p:sp>
            <p:nvSpPr>
              <p:cNvPr id="8" name="TextBox 7">
                <a:extLst>
                  <a:ext uri="{FF2B5EF4-FFF2-40B4-BE49-F238E27FC236}">
                    <a16:creationId xmlns:a16="http://schemas.microsoft.com/office/drawing/2014/main" id="{FF1B5B79-2C3E-32D1-2D75-0C7D10956523}"/>
                  </a:ext>
                </a:extLst>
              </p:cNvPr>
              <p:cNvSpPr txBox="1">
                <a:spLocks noRot="1" noChangeAspect="1" noMove="1" noResize="1" noEditPoints="1" noAdjustHandles="1" noChangeArrowheads="1" noChangeShapeType="1" noTextEdit="1"/>
              </p:cNvSpPr>
              <p:nvPr/>
            </p:nvSpPr>
            <p:spPr>
              <a:xfrm>
                <a:off x="2770107" y="4158660"/>
                <a:ext cx="2464264" cy="387927"/>
              </a:xfrm>
              <a:prstGeom prst="rect">
                <a:avLst/>
              </a:prstGeom>
              <a:blipFill>
                <a:blip r:embed="rId5"/>
                <a:stretch>
                  <a:fillRect l="-1975" t="-3125" b="-2343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98F5C3ED-17EC-247D-25A7-6D585628AB35}"/>
              </a:ext>
            </a:extLst>
          </p:cNvPr>
          <p:cNvSpPr/>
          <p:nvPr/>
        </p:nvSpPr>
        <p:spPr>
          <a:xfrm rot="5400000">
            <a:off x="6313774" y="2750502"/>
            <a:ext cx="202223" cy="27314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A77E55-5D93-0362-B945-9185119CC23E}"/>
                  </a:ext>
                </a:extLst>
              </p:cNvPr>
              <p:cNvSpPr txBox="1"/>
              <p:nvPr/>
            </p:nvSpPr>
            <p:spPr>
              <a:xfrm>
                <a:off x="5293379" y="4149362"/>
                <a:ext cx="2464264" cy="387927"/>
              </a:xfrm>
              <a:prstGeom prst="rect">
                <a:avLst/>
              </a:prstGeom>
              <a:noFill/>
            </p:spPr>
            <p:txBody>
              <a:bodyPr wrap="none" rtlCol="0">
                <a:spAutoFit/>
              </a:bodyPr>
              <a:lstStyle/>
              <a:p>
                <a:r>
                  <a:rPr lang="en-US" dirty="0"/>
                  <a:t>Contributes for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=0</m:t>
                    </m:r>
                  </m:oMath>
                </a14:m>
                <a:endParaRPr lang="en-US" dirty="0"/>
              </a:p>
            </p:txBody>
          </p:sp>
        </mc:Choice>
        <mc:Fallback xmlns="">
          <p:sp>
            <p:nvSpPr>
              <p:cNvPr id="10" name="TextBox 9">
                <a:extLst>
                  <a:ext uri="{FF2B5EF4-FFF2-40B4-BE49-F238E27FC236}">
                    <a16:creationId xmlns:a16="http://schemas.microsoft.com/office/drawing/2014/main" id="{46A77E55-5D93-0362-B945-9185119CC23E}"/>
                  </a:ext>
                </a:extLst>
              </p:cNvPr>
              <p:cNvSpPr txBox="1">
                <a:spLocks noRot="1" noChangeAspect="1" noMove="1" noResize="1" noEditPoints="1" noAdjustHandles="1" noChangeArrowheads="1" noChangeShapeType="1" noTextEdit="1"/>
              </p:cNvSpPr>
              <p:nvPr/>
            </p:nvSpPr>
            <p:spPr>
              <a:xfrm>
                <a:off x="5293379" y="4149362"/>
                <a:ext cx="2464264" cy="387927"/>
              </a:xfrm>
              <a:prstGeom prst="rect">
                <a:avLst/>
              </a:prstGeom>
              <a:blipFill>
                <a:blip r:embed="rId6"/>
                <a:stretch>
                  <a:fillRect l="-1975" t="-4762" b="-25397"/>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D9975D2F-1A22-B992-FB3A-45DFF4FE50AC}"/>
              </a:ext>
            </a:extLst>
          </p:cNvPr>
          <p:cNvSpPr/>
          <p:nvPr/>
        </p:nvSpPr>
        <p:spPr>
          <a:xfrm rot="5400000">
            <a:off x="4198326" y="3156214"/>
            <a:ext cx="189035" cy="9275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73D06A-3D4C-F2AB-72ED-89E31CABF4E0}"/>
                  </a:ext>
                </a:extLst>
              </p:cNvPr>
              <p:cNvSpPr txBox="1"/>
              <p:nvPr/>
            </p:nvSpPr>
            <p:spPr>
              <a:xfrm>
                <a:off x="3631224" y="3292488"/>
                <a:ext cx="1265924" cy="273023"/>
              </a:xfrm>
              <a:prstGeom prst="rect">
                <a:avLst/>
              </a:prstGeom>
              <a:noFill/>
            </p:spPr>
            <p:txBody>
              <a:bodyPr wrap="none" rtlCol="0">
                <a:spAutoFit/>
              </a:bodyPr>
              <a:lstStyle/>
              <a:p>
                <a:r>
                  <a:rPr lang="en-US" sz="1100" dirty="0"/>
                  <a:t>Model output </a:t>
                </a:r>
                <a14:m>
                  <m:oMath xmlns:m="http://schemas.openxmlformats.org/officeDocument/2006/math">
                    <m:sSup>
                      <m:sSupPr>
                        <m:ctrlPr>
                          <a:rPr lang="en-US" sz="1100" i="1" smtClean="0">
                            <a:latin typeface="Cambria Math" panose="02040503050406030204" pitchFamily="18" charset="0"/>
                          </a:rPr>
                        </m:ctrlPr>
                      </m:sSupPr>
                      <m:e>
                        <m:acc>
                          <m:accPr>
                            <m:chr m:val="̂"/>
                            <m:ctrlPr>
                              <a:rPr lang="en-US" sz="1100" i="1">
                                <a:latin typeface="Cambria Math" panose="02040503050406030204" pitchFamily="18" charset="0"/>
                              </a:rPr>
                            </m:ctrlPr>
                          </m:accPr>
                          <m:e>
                            <m:r>
                              <a:rPr lang="en-US" sz="1100" b="0" i="1">
                                <a:latin typeface="Cambria Math" panose="02040503050406030204" pitchFamily="18" charset="0"/>
                              </a:rPr>
                              <m:t>𝑦</m:t>
                            </m:r>
                          </m:e>
                        </m:acc>
                      </m:e>
                      <m:sup>
                        <m:d>
                          <m:dPr>
                            <m:ctrlPr>
                              <a:rPr lang="en-US" sz="1100" i="1">
                                <a:latin typeface="Cambria Math" panose="02040503050406030204" pitchFamily="18" charset="0"/>
                              </a:rPr>
                            </m:ctrlPr>
                          </m:dPr>
                          <m:e>
                            <m:r>
                              <a:rPr lang="en-US" sz="1100" i="1">
                                <a:latin typeface="Cambria Math" panose="02040503050406030204" pitchFamily="18" charset="0"/>
                              </a:rPr>
                              <m:t>𝑖</m:t>
                            </m:r>
                          </m:e>
                        </m:d>
                      </m:sup>
                    </m:sSup>
                  </m:oMath>
                </a14:m>
                <a:r>
                  <a:rPr lang="en-US" sz="1100" dirty="0"/>
                  <a:t> </a:t>
                </a:r>
              </a:p>
            </p:txBody>
          </p:sp>
        </mc:Choice>
        <mc:Fallback xmlns="">
          <p:sp>
            <p:nvSpPr>
              <p:cNvPr id="12" name="TextBox 11">
                <a:extLst>
                  <a:ext uri="{FF2B5EF4-FFF2-40B4-BE49-F238E27FC236}">
                    <a16:creationId xmlns:a16="http://schemas.microsoft.com/office/drawing/2014/main" id="{EA73D06A-3D4C-F2AB-72ED-89E31CABF4E0}"/>
                  </a:ext>
                </a:extLst>
              </p:cNvPr>
              <p:cNvSpPr txBox="1">
                <a:spLocks noRot="1" noChangeAspect="1" noMove="1" noResize="1" noEditPoints="1" noAdjustHandles="1" noChangeArrowheads="1" noChangeShapeType="1" noTextEdit="1"/>
              </p:cNvSpPr>
              <p:nvPr/>
            </p:nvSpPr>
            <p:spPr>
              <a:xfrm>
                <a:off x="3631224" y="3292488"/>
                <a:ext cx="1265924" cy="273023"/>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38678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lstStyle/>
          <a:p>
            <a:r>
              <a:rPr lang="en-US" dirty="0"/>
              <a:t>Cross-Entropy Loss Function for n-class classification</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36</a:t>
            </a:fld>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CFD5DD9-050D-2318-4B3F-B6D78011152C}"/>
                  </a:ext>
                </a:extLst>
              </p:cNvPr>
              <p:cNvSpPr>
                <a:spLocks noGrp="1"/>
              </p:cNvSpPr>
              <p:nvPr>
                <p:ph sz="half" idx="1"/>
              </p:nvPr>
            </p:nvSpPr>
            <p:spPr>
              <a:xfrm>
                <a:off x="1219199" y="2120900"/>
                <a:ext cx="10334847" cy="3804979"/>
              </a:xfrm>
            </p:spPr>
            <p:txBody>
              <a:bodyPr>
                <a:noAutofit/>
              </a:bodyPr>
              <a:lstStyle/>
              <a:p>
                <a:pPr marL="0" indent="0">
                  <a:buNone/>
                </a:pPr>
                <a:r>
                  <a:rPr lang="en-US" sz="1400" dirty="0"/>
                  <a:t>Recap from before: in general terms, we typically have a model output </a:t>
                </a:r>
                <a14:m>
                  <m:oMath xmlns:m="http://schemas.openxmlformats.org/officeDocument/2006/math">
                    <m:sSup>
                      <m:sSupPr>
                        <m:ctrlPr>
                          <a:rPr lang="en-US" sz="1400" i="1" smtClean="0">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r>
                          <a:rPr lang="en-US" sz="1400" b="1" i="1">
                            <a:latin typeface="Cambria Math" panose="02040503050406030204" pitchFamily="18" charset="0"/>
                          </a:rPr>
                          <m:t>𝒙</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oMath>
                </a14:m>
                <a:r>
                  <a:rPr lang="en-US" sz="1400" dirty="0"/>
                  <a:t>) that is not a probability, and we impose a function on </a:t>
                </a:r>
                <a:r>
                  <a:rPr lang="en-US" sz="1400" i="1" dirty="0"/>
                  <a:t>f that </a:t>
                </a:r>
                <a:r>
                  <a:rPr lang="en-US" sz="1400" dirty="0"/>
                  <a:t>‘squashes’ it into the interval [0,1] and allows us to interpret the result as probabilities. We have encountered a major examples of such a transformation, </a:t>
                </a:r>
                <a:r>
                  <a:rPr lang="en-US" sz="1400" dirty="0" err="1"/>
                  <a:t>Softmax</a:t>
                </a:r>
                <a:r>
                  <a:rPr lang="en-US" sz="1400" dirty="0"/>
                  <a:t>: </a:t>
                </a:r>
              </a:p>
              <a:p>
                <a:pPr marL="0" indent="0">
                  <a:buNone/>
                </a:pPr>
                <a:r>
                  <a:rPr lang="en-US" sz="1400" dirty="0" err="1"/>
                  <a:t>Softmax</a:t>
                </a:r>
                <a:r>
                  <a:rPr lang="en-US" sz="1400" dirty="0"/>
                  <a:t>: </a:t>
                </a:r>
                <a14:m>
                  <m:oMath xmlns:m="http://schemas.openxmlformats.org/officeDocument/2006/math">
                    <m:sSup>
                      <m:sSupPr>
                        <m:ctrlPr>
                          <a:rPr lang="en-US" sz="1400" i="1">
                            <a:latin typeface="Cambria Math" panose="02040503050406030204" pitchFamily="18" charset="0"/>
                          </a:rPr>
                        </m:ctrlPr>
                      </m:sSupPr>
                      <m:e>
                        <m:r>
                          <a:rPr lang="en-US" sz="1400" b="1" i="1">
                            <a:latin typeface="Cambria Math" panose="02040503050406030204" pitchFamily="18" charset="0"/>
                          </a:rPr>
                          <m:t>𝒛</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r>
                      <a:rPr lang="en-US" sz="1600" i="1" smtClean="0">
                        <a:latin typeface="Cambria Math" panose="02040503050406030204" pitchFamily="18" charset="0"/>
                        <a:ea typeface="Cambria Math" panose="02040503050406030204" pitchFamily="18" charset="0"/>
                      </a:rPr>
                      <m:t>→</m:t>
                    </m:r>
                    <m:d>
                      <m:dPr>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sSubSup>
                                      <m:sSubSupPr>
                                        <m:ctrlPr>
                                          <a:rPr lang="en-US"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1</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sup>
                                </m:sSup>
                              </m:num>
                              <m:den>
                                <m:nary>
                                  <m:naryPr>
                                    <m:chr m:val="∑"/>
                                    <m:limLoc m:val="subSup"/>
                                    <m:ctrlPr>
                                      <a:rPr lang="en-US" sz="1600" i="1">
                                        <a:latin typeface="Cambria Math" panose="02040503050406030204" pitchFamily="18" charset="0"/>
                                      </a:rPr>
                                    </m:ctrlPr>
                                  </m:naryPr>
                                  <m:sub>
                                    <m:r>
                                      <m:rPr>
                                        <m:brk m:alnAt="25"/>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𝐾</m:t>
                                    </m:r>
                                  </m:sup>
                                  <m:e>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sSubSup>
                                          <m:sSubSupPr>
                                            <m:ctrlPr>
                                              <a:rPr lang="en-US"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𝑗</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sup>
                                    </m:sSup>
                                  </m:e>
                                </m:nary>
                              </m:den>
                            </m:f>
                          </m:e>
                          <m:e>
                            <m:r>
                              <a:rPr lang="en-US" sz="1600" i="1">
                                <a:latin typeface="Cambria Math" panose="02040503050406030204" pitchFamily="18" charset="0"/>
                                <a:ea typeface="Cambria Math" panose="02040503050406030204" pitchFamily="18" charset="0"/>
                              </a:rPr>
                              <m:t>⋮</m:t>
                            </m:r>
                          </m:e>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sSubSup>
                                      <m:sSubSupPr>
                                        <m:ctrlPr>
                                          <a:rPr lang="en-US"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𝐾</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sup>
                                </m:sSup>
                              </m:num>
                              <m:den>
                                <m:nary>
                                  <m:naryPr>
                                    <m:chr m:val="∑"/>
                                    <m:limLoc m:val="subSup"/>
                                    <m:ctrlPr>
                                      <a:rPr lang="en-US" sz="1600" i="1">
                                        <a:latin typeface="Cambria Math" panose="02040503050406030204" pitchFamily="18" charset="0"/>
                                      </a:rPr>
                                    </m:ctrlPr>
                                  </m:naryPr>
                                  <m:sub>
                                    <m:r>
                                      <m:rPr>
                                        <m:brk m:alnAt="25"/>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𝐾</m:t>
                                    </m:r>
                                  </m:sup>
                                  <m:e>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sSubSup>
                                          <m:sSubSupPr>
                                            <m:ctrlPr>
                                              <a:rPr lang="en-US"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𝑗</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sup>
                                    </m:sSup>
                                  </m:e>
                                </m:nary>
                              </m:den>
                            </m:f>
                          </m:e>
                        </m:eqArr>
                      </m:e>
                    </m:d>
                  </m:oMath>
                </a14:m>
                <a:endParaRPr lang="en-US" sz="1400" dirty="0"/>
              </a:p>
              <a:p>
                <a:pPr marL="0" indent="0">
                  <a:buNone/>
                </a:pPr>
                <a:r>
                  <a:rPr lang="en-US" sz="1400" dirty="0"/>
                  <a:t>In the case of the Logistic Regression we chose </a:t>
                </a:r>
                <a14:m>
                  <m:oMath xmlns:m="http://schemas.openxmlformats.org/officeDocument/2006/math">
                    <m:acc>
                      <m:accPr>
                        <m:chr m:val="̂"/>
                        <m:ctrlPr>
                          <a:rPr lang="en-US" sz="1400" i="1">
                            <a:latin typeface="Cambria Math" panose="02040503050406030204" pitchFamily="18" charset="0"/>
                          </a:rPr>
                        </m:ctrlPr>
                      </m:accPr>
                      <m:e>
                        <m:r>
                          <a:rPr lang="en-US" sz="1400" b="0" i="1">
                            <a:latin typeface="Cambria Math" panose="02040503050406030204" pitchFamily="18" charset="0"/>
                          </a:rPr>
                          <m:t>𝑦</m:t>
                        </m:r>
                      </m:e>
                    </m:acc>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b="0" i="1" smtClean="0">
                                <a:latin typeface="Cambria Math" panose="02040503050406030204" pitchFamily="18" charset="0"/>
                              </a:rPr>
                              <m:t>𝑎</m:t>
                            </m:r>
                            <m:r>
                              <a:rPr lang="en-US" sz="1400" i="1">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𝑏</m:t>
                            </m:r>
                          </m:sup>
                        </m:sSup>
                      </m:num>
                      <m:den>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b="0" i="1" smtClean="0">
                                <a:latin typeface="Cambria Math" panose="02040503050406030204" pitchFamily="18" charset="0"/>
                              </a:rPr>
                              <m:t>𝑎</m:t>
                            </m:r>
                            <m:r>
                              <a:rPr lang="en-US" sz="1400" i="1">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𝑏</m:t>
                            </m:r>
                          </m:sup>
                        </m:sSup>
                        <m:r>
                          <a:rPr lang="en-US" sz="1400" i="1">
                            <a:latin typeface="Cambria Math" panose="02040503050406030204" pitchFamily="18" charset="0"/>
                          </a:rPr>
                          <m:t>+1</m:t>
                        </m:r>
                      </m:den>
                    </m:f>
                  </m:oMath>
                </a14:m>
                <a:r>
                  <a:rPr lang="en-US" sz="1400" dirty="0"/>
                  <a:t> to model the binary case that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r>
                      <a:rPr lang="en-US" sz="1400" i="1">
                        <a:latin typeface="Cambria Math" panose="02040503050406030204" pitchFamily="18" charset="0"/>
                        <a:ea typeface="Cambria Math" panose="02040503050406030204" pitchFamily="18" charset="0"/>
                      </a:rPr>
                      <m:t>∈{0,1}</m:t>
                    </m:r>
                  </m:oMath>
                </a14:m>
                <a:r>
                  <a:rPr lang="en-US" sz="1400" dirty="0"/>
                  <a:t>. We directly interpreted that as the predicted probability for a class. </a:t>
                </a:r>
              </a:p>
              <a:p>
                <a:pPr marL="0" indent="0">
                  <a:buNone/>
                </a:pPr>
                <a:r>
                  <a:rPr lang="en-US" sz="1400" dirty="0"/>
                  <a:t>We can now more generally define the Loss Function for </a:t>
                </a:r>
                <a:r>
                  <a:rPr lang="en-US" sz="1400" u="sng" dirty="0"/>
                  <a:t>K</a:t>
                </a:r>
                <a:r>
                  <a:rPr lang="en-US" sz="1400" dirty="0"/>
                  <a:t>-class classification through the </a:t>
                </a:r>
                <a:r>
                  <a:rPr lang="en-US" sz="1400" b="1" dirty="0"/>
                  <a:t>Cross-Entropy Loss Function. </a:t>
                </a:r>
                <a:endParaRPr lang="en-US" sz="1400" dirty="0"/>
              </a:p>
            </p:txBody>
          </p:sp>
        </mc:Choice>
        <mc:Fallback xmlns="">
          <p:sp>
            <p:nvSpPr>
              <p:cNvPr id="4" name="Content Placeholder 2">
                <a:extLst>
                  <a:ext uri="{FF2B5EF4-FFF2-40B4-BE49-F238E27FC236}">
                    <a16:creationId xmlns:a16="http://schemas.microsoft.com/office/drawing/2014/main" id="{2CFD5DD9-050D-2318-4B3F-B6D78011152C}"/>
                  </a:ext>
                </a:extLst>
              </p:cNvPr>
              <p:cNvSpPr>
                <a:spLocks noGrp="1" noRot="1" noChangeAspect="1" noMove="1" noResize="1" noEditPoints="1" noAdjustHandles="1" noChangeArrowheads="1" noChangeShapeType="1" noTextEdit="1"/>
              </p:cNvSpPr>
              <p:nvPr>
                <p:ph sz="half" idx="1"/>
              </p:nvPr>
            </p:nvSpPr>
            <p:spPr>
              <a:xfrm>
                <a:off x="1219199" y="2120900"/>
                <a:ext cx="10334847" cy="3804979"/>
              </a:xfrm>
              <a:blipFill>
                <a:blip r:embed="rId3"/>
                <a:stretch>
                  <a:fillRect l="-1062" r="-236" b="-4167"/>
                </a:stretch>
              </a:blipFill>
            </p:spPr>
            <p:txBody>
              <a:bodyPr/>
              <a:lstStyle/>
              <a:p>
                <a:r>
                  <a:rPr lang="en-US">
                    <a:noFill/>
                  </a:rPr>
                  <a:t> </a:t>
                </a:r>
              </a:p>
            </p:txBody>
          </p:sp>
        </mc:Fallback>
      </mc:AlternateContent>
    </p:spTree>
    <p:extLst>
      <p:ext uri="{BB962C8B-B14F-4D97-AF65-F5344CB8AC3E}">
        <p14:creationId xmlns:p14="http://schemas.microsoft.com/office/powerpoint/2010/main" val="88252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lstStyle/>
          <a:p>
            <a:r>
              <a:rPr lang="en-US" dirty="0"/>
              <a:t>Cross-Entropy Loss Function for K-class classification</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37</a:t>
            </a:fld>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CFD5DD9-050D-2318-4B3F-B6D78011152C}"/>
                  </a:ext>
                </a:extLst>
              </p:cNvPr>
              <p:cNvSpPr>
                <a:spLocks noGrp="1"/>
              </p:cNvSpPr>
              <p:nvPr>
                <p:ph sz="half" idx="1"/>
              </p:nvPr>
            </p:nvSpPr>
            <p:spPr>
              <a:xfrm>
                <a:off x="1219199" y="1865262"/>
                <a:ext cx="10334847" cy="3804979"/>
              </a:xfrm>
            </p:spPr>
            <p:txBody>
              <a:bodyPr>
                <a:noAutofit/>
              </a:bodyPr>
              <a:lstStyle/>
              <a:p>
                <a:pPr>
                  <a:buFont typeface="Arial" panose="020B0604020202020204" pitchFamily="34" charset="0"/>
                  <a:buChar char="•"/>
                </a:pPr>
                <a14:m>
                  <m:oMath xmlns:m="http://schemas.openxmlformats.org/officeDocument/2006/math">
                    <m:sSup>
                      <m:sSupPr>
                        <m:ctrlPr>
                          <a:rPr lang="en-US" sz="1400" i="1" smtClean="0">
                            <a:latin typeface="Cambria Math" panose="02040503050406030204" pitchFamily="18" charset="0"/>
                          </a:rPr>
                        </m:ctrlPr>
                      </m:sSupPr>
                      <m:e>
                        <m:r>
                          <a:rPr lang="en-US" sz="1400" b="1" i="1" smtClean="0">
                            <a:latin typeface="Cambria Math" panose="02040503050406030204" pitchFamily="18" charset="0"/>
                          </a:rPr>
                          <m:t>𝒚</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r>
                      <a:rPr lang="en-US" sz="1400" i="1">
                        <a:latin typeface="Cambria Math" panose="02040503050406030204" pitchFamily="18" charset="0"/>
                      </a:rPr>
                      <m:t>=</m:t>
                    </m:r>
                    <m:d>
                      <m:dPr>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r>
                                  <a:rPr lang="en-US" sz="1400" i="1">
                                    <a:latin typeface="Cambria Math" panose="02040503050406030204" pitchFamily="18" charset="0"/>
                                  </a:rPr>
                                  <m:t>𝑦</m:t>
                                </m:r>
                              </m:e>
                              <m:sub>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e>
                          <m:e>
                            <m:r>
                              <a:rPr lang="en-US" sz="1400" i="1">
                                <a:latin typeface="Cambria Math" panose="02040503050406030204" pitchFamily="18" charset="0"/>
                                <a:ea typeface="Cambria Math" panose="02040503050406030204" pitchFamily="18" charset="0"/>
                              </a:rPr>
                              <m:t>⋮</m:t>
                            </m:r>
                          </m:e>
                          <m:e>
                            <m:sSubSup>
                              <m:sSubSupPr>
                                <m:ctrlPr>
                                  <a:rPr lang="en-US" sz="1400" i="1">
                                    <a:latin typeface="Cambria Math" panose="02040503050406030204" pitchFamily="18" charset="0"/>
                                  </a:rPr>
                                </m:ctrlPr>
                              </m:sSubSupPr>
                              <m:e>
                                <m:r>
                                  <a:rPr lang="en-US" sz="1400" i="1">
                                    <a:latin typeface="Cambria Math" panose="02040503050406030204" pitchFamily="18" charset="0"/>
                                  </a:rPr>
                                  <m:t>𝑦</m:t>
                                </m:r>
                              </m:e>
                              <m:sub>
                                <m:r>
                                  <a:rPr lang="en-US" sz="1400" i="1">
                                    <a:latin typeface="Cambria Math" panose="02040503050406030204" pitchFamily="18" charset="0"/>
                                  </a:rPr>
                                  <m:t>𝐾</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e>
                        </m:eqArr>
                      </m:e>
                    </m:d>
                  </m:oMath>
                </a14:m>
                <a:r>
                  <a:rPr lang="en-US" sz="1400" dirty="0"/>
                  <a:t>, so </a:t>
                </a:r>
                <a:r>
                  <a:rPr lang="en-US" sz="1400" i="1" dirty="0"/>
                  <a:t>K </a:t>
                </a:r>
                <a:r>
                  <a:rPr lang="en-US" sz="1400" dirty="0"/>
                  <a:t>classes of outputs for each observation </a:t>
                </a:r>
                <a:r>
                  <a:rPr lang="en-US" sz="1400" i="1" dirty="0"/>
                  <a:t>(</a:t>
                </a:r>
                <a:r>
                  <a:rPr lang="en-US" sz="1400" i="1" dirty="0" err="1"/>
                  <a:t>i</a:t>
                </a:r>
                <a:r>
                  <a:rPr lang="en-US" sz="1400" i="1" dirty="0"/>
                  <a:t>) </a:t>
                </a:r>
                <a:r>
                  <a:rPr lang="en-US" sz="1400" dirty="0"/>
                  <a:t>and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𝑦</m:t>
                        </m:r>
                      </m:e>
                      <m:sub>
                        <m:r>
                          <a:rPr lang="en-US" sz="1400" b="0" i="1" smtClean="0">
                            <a:latin typeface="Cambria Math" panose="02040503050406030204" pitchFamily="18" charset="0"/>
                          </a:rPr>
                          <m:t>𝑗</m:t>
                        </m:r>
                      </m:sub>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bSup>
                  </m:oMath>
                </a14:m>
                <a:r>
                  <a:rPr lang="en-US" sz="1400" dirty="0"/>
                  <a:t> is either 1 or 0. Careful to distinguish </a:t>
                </a:r>
                <a14:m>
                  <m:oMath xmlns:m="http://schemas.openxmlformats.org/officeDocument/2006/math">
                    <m:sSup>
                      <m:sSupPr>
                        <m:ctrlPr>
                          <a:rPr lang="en-US" sz="1400" i="1">
                            <a:latin typeface="Cambria Math" panose="02040503050406030204" pitchFamily="18" charset="0"/>
                          </a:rPr>
                        </m:ctrlPr>
                      </m:sSupPr>
                      <m:e>
                        <m:r>
                          <a:rPr lang="en-US" sz="1400" b="1" i="1">
                            <a:latin typeface="Cambria Math" panose="02040503050406030204" pitchFamily="18" charset="0"/>
                          </a:rPr>
                          <m:t>𝒚</m:t>
                        </m:r>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oMath>
                </a14:m>
                <a:r>
                  <a:rPr lang="en-US" sz="1400" dirty="0"/>
                  <a:t>and </a:t>
                </a:r>
                <a14:m>
                  <m:oMath xmlns:m="http://schemas.openxmlformats.org/officeDocument/2006/math">
                    <m:sSup>
                      <m:sSupPr>
                        <m:ctrlPr>
                          <a:rPr lang="en-US" sz="1400" i="1">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oMath>
                </a14:m>
                <a:r>
                  <a:rPr lang="en-US" sz="1400" dirty="0"/>
                  <a:t>!</a:t>
                </a:r>
              </a:p>
              <a:p>
                <a:pPr>
                  <a:buFont typeface="Arial" panose="020B0604020202020204" pitchFamily="34" charset="0"/>
                  <a:buChar char="•"/>
                </a:pPr>
                <a14:m>
                  <m:oMath xmlns:m="http://schemas.openxmlformats.org/officeDocument/2006/math">
                    <m:sSup>
                      <m:sSupPr>
                        <m:ctrlPr>
                          <a:rPr lang="en-US" sz="1400" i="1">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b="1" i="1" smtClean="0">
                            <a:latin typeface="Cambria Math" panose="02040503050406030204" pitchFamily="18" charset="0"/>
                          </a:rPr>
                          <m:t>𝒙</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oMath>
                </a14:m>
                <a:r>
                  <a:rPr lang="en-US" sz="1400" dirty="0"/>
                  <a:t> is the model output </a:t>
                </a:r>
                <a14:m>
                  <m:oMath xmlns:m="http://schemas.openxmlformats.org/officeDocument/2006/math">
                    <m:sSup>
                      <m:sSupPr>
                        <m:ctrlPr>
                          <a:rPr lang="en-US" sz="1400" i="1">
                            <a:latin typeface="Cambria Math" panose="02040503050406030204" pitchFamily="18" charset="0"/>
                          </a:rPr>
                        </m:ctrlPr>
                      </m:sSup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e>
                      <m:sup>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sup>
                    </m:sSup>
                  </m:oMath>
                </a14:m>
                <a:r>
                  <a:rPr lang="en-US" sz="1400" i="1" dirty="0"/>
                  <a:t> </a:t>
                </a:r>
                <a:r>
                  <a:rPr lang="en-US" sz="1400" dirty="0"/>
                  <a:t>dependent on our parameters </a:t>
                </a:r>
                <a14:m>
                  <m:oMath xmlns:m="http://schemas.openxmlformats.org/officeDocument/2006/math">
                    <m:r>
                      <a:rPr lang="en-US" sz="1400" b="1" i="1">
                        <a:latin typeface="Cambria Math" panose="02040503050406030204" pitchFamily="18" charset="0"/>
                        <a:ea typeface="Cambria Math" panose="02040503050406030204" pitchFamily="18" charset="0"/>
                      </a:rPr>
                      <m:t>𝜽</m:t>
                    </m:r>
                  </m:oMath>
                </a14:m>
                <a:r>
                  <a:rPr lang="en-US" sz="1400" dirty="0"/>
                  <a:t>. We assume that a transformation is imposed on </a:t>
                </a:r>
                <a14:m>
                  <m:oMath xmlns:m="http://schemas.openxmlformats.org/officeDocument/2006/math">
                    <m:r>
                      <a:rPr lang="en-US" sz="1400" i="1">
                        <a:latin typeface="Cambria Math" panose="02040503050406030204" pitchFamily="18" charset="0"/>
                      </a:rPr>
                      <m:t>𝑓</m:t>
                    </m:r>
                  </m:oMath>
                </a14:m>
                <a:r>
                  <a:rPr lang="en-US" sz="1400" dirty="0"/>
                  <a:t> to make it interpretable as a probability, such as </a:t>
                </a:r>
                <a:r>
                  <a:rPr lang="en-US" sz="1400" dirty="0" err="1"/>
                  <a:t>Softmax</a:t>
                </a:r>
                <a:r>
                  <a:rPr lang="en-US" sz="1400" dirty="0"/>
                  <a:t>.</a:t>
                </a:r>
              </a:p>
              <a:p>
                <a:pPr marL="0" indent="0">
                  <a:buNone/>
                </a:pPr>
                <a:r>
                  <a:rPr lang="en-US" sz="1400" dirty="0"/>
                  <a:t>The </a:t>
                </a:r>
                <a:r>
                  <a:rPr lang="en-US" sz="1400" b="1" dirty="0"/>
                  <a:t>Cross-Entropy Loss </a:t>
                </a:r>
                <a:r>
                  <a:rPr lang="en-US" sz="1400" dirty="0"/>
                  <a:t>is now given as the sum over all classes and observations of the negative log-loss:</a:t>
                </a:r>
              </a:p>
              <a:p>
                <a:pPr marL="0" indent="0">
                  <a:buNone/>
                </a:pPr>
                <a:endParaRPr lang="en-US" sz="1400" dirty="0"/>
              </a:p>
              <a:p>
                <a:pPr marL="0" indent="0">
                  <a:buNone/>
                </a:pPr>
                <a:br>
                  <a:rPr lang="en-US" sz="1400" dirty="0"/>
                </a:br>
                <a:r>
                  <a:rPr lang="en-US" sz="1400" dirty="0"/>
                  <a:t>This is nothing different than just saying that for an individual data point </a:t>
                </a:r>
                <a:r>
                  <a:rPr lang="en-US" sz="1400" i="1" dirty="0"/>
                  <a:t>(</a:t>
                </a:r>
                <a:r>
                  <a:rPr lang="en-US" sz="1400" i="1" dirty="0" err="1"/>
                  <a:t>i</a:t>
                </a:r>
                <a:r>
                  <a:rPr lang="en-US" sz="1400" i="1" dirty="0"/>
                  <a:t>) </a:t>
                </a:r>
                <a:r>
                  <a:rPr lang="en-US" sz="1400" dirty="0"/>
                  <a:t>and class </a:t>
                </a:r>
                <a:r>
                  <a:rPr lang="en-US" sz="1400" i="1" dirty="0"/>
                  <a:t>j</a:t>
                </a:r>
                <a:r>
                  <a:rPr lang="en-US" sz="1400" dirty="0"/>
                  <a:t> we define the loss to be </a:t>
                </a:r>
                <a14:m>
                  <m:oMath xmlns:m="http://schemas.openxmlformats.org/officeDocument/2006/math">
                    <m:func>
                      <m:funcPr>
                        <m:ctrlPr>
                          <a:rPr lang="en-US" sz="140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a:latin typeface="Cambria Math" panose="02040503050406030204" pitchFamily="18" charset="0"/>
                          </a:rPr>
                          <m:t>log</m:t>
                        </m:r>
                      </m:fName>
                      <m:e>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rPr>
                                  <m:t>𝑆𝑀</m:t>
                                </m:r>
                              </m:sub>
                            </m:sSub>
                            <m:d>
                              <m:dPr>
                                <m:ctrlPr>
                                  <a:rPr lang="en-US" sz="1400" i="1">
                                    <a:latin typeface="Cambria Math" panose="02040503050406030204" pitchFamily="18" charset="0"/>
                                  </a:rPr>
                                </m:ctrlPr>
                              </m:dPr>
                              <m:e>
                                <m:r>
                                  <a:rPr lang="en-US" sz="1400" i="1">
                                    <a:latin typeface="Cambria Math" panose="02040503050406030204" pitchFamily="18" charset="0"/>
                                  </a:rPr>
                                  <m:t>𝑓</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b="1" i="1">
                                        <a:latin typeface="Cambria Math" panose="02040503050406030204" pitchFamily="18" charset="0"/>
                                      </a:rPr>
                                      <m:t>𝒙</m:t>
                                    </m:r>
                                  </m:e>
                                  <m:sup>
                                    <m:d>
                                      <m:dPr>
                                        <m:ctrlPr>
                                          <a:rPr lang="en-US" sz="1400" i="1">
                                            <a:latin typeface="Cambria Math" panose="02040503050406030204" pitchFamily="18" charset="0"/>
                                          </a:rPr>
                                        </m:ctrlPr>
                                      </m:dPr>
                                      <m:e>
                                        <m:r>
                                          <a:rPr lang="en-US" sz="1400" i="1">
                                            <a:latin typeface="Cambria Math" panose="02040503050406030204" pitchFamily="18" charset="0"/>
                                          </a:rPr>
                                          <m:t>𝑖</m:t>
                                        </m:r>
                                      </m:e>
                                    </m:d>
                                  </m:sup>
                                </m:sSup>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e>
                            </m:d>
                          </m:e>
                          <m:sub>
                            <m:r>
                              <a:rPr lang="en-US" sz="1400" i="1">
                                <a:latin typeface="Cambria Math" panose="02040503050406030204" pitchFamily="18" charset="0"/>
                              </a:rPr>
                              <m:t>𝑗</m:t>
                            </m:r>
                          </m:sub>
                        </m:sSub>
                      </m:e>
                    </m:func>
                  </m:oMath>
                </a14:m>
                <a:r>
                  <a:rPr lang="en-US" sz="1400" dirty="0"/>
                  <a:t>. </a:t>
                </a:r>
              </a:p>
              <a:p>
                <a:pPr marL="0" indent="0">
                  <a:buNone/>
                </a:pPr>
                <a:r>
                  <a:rPr lang="en-US" sz="1400" dirty="0"/>
                  <a:t>As always we now seek to minimize L by finding the optimal parameters. Cross-Entropy is a general Loss Function has some advantages over RMSE for example (mainly convergence speed). Cross-Entropy plays especially well with </a:t>
                </a:r>
                <a:r>
                  <a:rPr lang="en-US" sz="1400" dirty="0" err="1"/>
                  <a:t>Softmax</a:t>
                </a:r>
                <a:r>
                  <a:rPr lang="en-US" sz="1400" dirty="0"/>
                  <a:t> activation functions in the output layer of Neural Networks, and is therefore used in many Deep Learning Scenarios.</a:t>
                </a:r>
              </a:p>
            </p:txBody>
          </p:sp>
        </mc:Choice>
        <mc:Fallback xmlns="">
          <p:sp>
            <p:nvSpPr>
              <p:cNvPr id="4" name="Content Placeholder 2">
                <a:extLst>
                  <a:ext uri="{FF2B5EF4-FFF2-40B4-BE49-F238E27FC236}">
                    <a16:creationId xmlns:a16="http://schemas.microsoft.com/office/drawing/2014/main" id="{2CFD5DD9-050D-2318-4B3F-B6D78011152C}"/>
                  </a:ext>
                </a:extLst>
              </p:cNvPr>
              <p:cNvSpPr>
                <a:spLocks noGrp="1" noRot="1" noChangeAspect="1" noMove="1" noResize="1" noEditPoints="1" noAdjustHandles="1" noChangeArrowheads="1" noChangeShapeType="1" noTextEdit="1"/>
              </p:cNvSpPr>
              <p:nvPr>
                <p:ph sz="half" idx="1"/>
              </p:nvPr>
            </p:nvSpPr>
            <p:spPr>
              <a:xfrm>
                <a:off x="1219199" y="1865262"/>
                <a:ext cx="10334847" cy="3804979"/>
              </a:xfrm>
              <a:blipFill>
                <a:blip r:embed="rId3"/>
                <a:stretch>
                  <a:fillRect l="-1062" b="-8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C94CA0-FBC4-098F-857B-FFA240D1CA42}"/>
                  </a:ext>
                </a:extLst>
              </p:cNvPr>
              <p:cNvSpPr txBox="1"/>
              <p:nvPr/>
            </p:nvSpPr>
            <p:spPr>
              <a:xfrm>
                <a:off x="4149115" y="3897119"/>
                <a:ext cx="5035802"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𝑚𝑜𝑑𝑒𝑙</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𝑝</m:t>
                                          </m:r>
                                        </m:e>
                                        <m:sub>
                                          <m:r>
                                            <m:rPr>
                                              <m:sty m:val="p"/>
                                            </m:rPr>
                                            <a:rPr lang="en-US" i="0">
                                              <a:latin typeface="Cambria Math" panose="02040503050406030204" pitchFamily="18" charset="0"/>
                                            </a:rPr>
                                            <m:t>S</m:t>
                                          </m:r>
                                          <m:r>
                                            <m:rPr>
                                              <m:sty m:val="p"/>
                                            </m:rPr>
                                            <a:rPr lang="en-US" b="0" i="0" smtClean="0">
                                              <a:latin typeface="Cambria Math" panose="02040503050406030204" pitchFamily="18" charset="0"/>
                                            </a:rPr>
                                            <m:t>oftmax</m:t>
                                          </m:r>
                                        </m:sub>
                                      </m:sSub>
                                      <m:d>
                                        <m:dPr>
                                          <m:ctrlPr>
                                            <a:rPr lang="en-US" i="1">
                                              <a:latin typeface="Cambria Math" panose="02040503050406030204" pitchFamily="18" charset="0"/>
                                            </a:rPr>
                                          </m:ctrlPr>
                                        </m:dPr>
                                        <m:e>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sub>
                                      <m:r>
                                        <a:rPr lang="en-US" i="1">
                                          <a:latin typeface="Cambria Math" panose="02040503050406030204" pitchFamily="18" charset="0"/>
                                        </a:rPr>
                                        <m:t>𝑗</m:t>
                                      </m:r>
                                    </m:sub>
                                  </m:sSub>
                                </m:e>
                              </m:func>
                            </m:e>
                          </m:nary>
                        </m:e>
                      </m:nary>
                    </m:oMath>
                  </m:oMathPara>
                </a14:m>
                <a:endParaRPr lang="en-US" dirty="0"/>
              </a:p>
            </p:txBody>
          </p:sp>
        </mc:Choice>
        <mc:Fallback xmlns="">
          <p:sp>
            <p:nvSpPr>
              <p:cNvPr id="12" name="TextBox 11">
                <a:extLst>
                  <a:ext uri="{FF2B5EF4-FFF2-40B4-BE49-F238E27FC236}">
                    <a16:creationId xmlns:a16="http://schemas.microsoft.com/office/drawing/2014/main" id="{E2C94CA0-FBC4-098F-857B-FFA240D1CA42}"/>
                  </a:ext>
                </a:extLst>
              </p:cNvPr>
              <p:cNvSpPr txBox="1">
                <a:spLocks noRot="1" noChangeAspect="1" noMove="1" noResize="1" noEditPoints="1" noAdjustHandles="1" noChangeArrowheads="1" noChangeShapeType="1" noTextEdit="1"/>
              </p:cNvSpPr>
              <p:nvPr/>
            </p:nvSpPr>
            <p:spPr>
              <a:xfrm>
                <a:off x="4149115" y="3897119"/>
                <a:ext cx="5035802" cy="81022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8481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FF36-0477-358C-CB6C-A4A0DFFAFE71}"/>
              </a:ext>
            </a:extLst>
          </p:cNvPr>
          <p:cNvSpPr>
            <a:spLocks noGrp="1"/>
          </p:cNvSpPr>
          <p:nvPr>
            <p:ph type="title"/>
          </p:nvPr>
        </p:nvSpPr>
        <p:spPr/>
        <p:txBody>
          <a:bodyPr/>
          <a:lstStyle/>
          <a:p>
            <a:r>
              <a:rPr lang="en-US" dirty="0"/>
              <a:t>Summary of multiclass Neural Network Loss</a:t>
            </a:r>
          </a:p>
        </p:txBody>
      </p:sp>
      <p:sp>
        <p:nvSpPr>
          <p:cNvPr id="5" name="Slide Number Placeholder 4">
            <a:extLst>
              <a:ext uri="{FF2B5EF4-FFF2-40B4-BE49-F238E27FC236}">
                <a16:creationId xmlns:a16="http://schemas.microsoft.com/office/drawing/2014/main" id="{9E1A3365-4163-DFCE-5621-BCC61F60755D}"/>
              </a:ext>
            </a:extLst>
          </p:cNvPr>
          <p:cNvSpPr>
            <a:spLocks noGrp="1"/>
          </p:cNvSpPr>
          <p:nvPr>
            <p:ph type="sldNum" sz="quarter" idx="12"/>
          </p:nvPr>
        </p:nvSpPr>
        <p:spPr/>
        <p:txBody>
          <a:bodyPr/>
          <a:lstStyle/>
          <a:p>
            <a:fld id="{3A98EE3D-8CD1-4C3F-BD1C-C98C9596463C}" type="slidenum">
              <a:rPr lang="en-US" smtClean="0"/>
              <a:pPr/>
              <a:t>38</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CAB35E-B731-A9C5-F183-5841E5C5DEB0}"/>
                  </a:ext>
                </a:extLst>
              </p:cNvPr>
              <p:cNvSpPr txBox="1"/>
              <p:nvPr/>
            </p:nvSpPr>
            <p:spPr>
              <a:xfrm>
                <a:off x="3936176" y="4280231"/>
                <a:ext cx="3265800" cy="621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𝒚</m:t>
                              </m:r>
                            </m:e>
                          </m:acc>
                        </m:e>
                        <m: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𝒊</m:t>
                          </m:r>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𝒑</m:t>
                          </m:r>
                        </m:e>
                        <m:sub>
                          <m:r>
                            <m:rPr>
                              <m:sty m:val="p"/>
                            </m:rPr>
                            <a:rPr lang="en-US" sz="1600">
                              <a:latin typeface="Cambria Math" panose="02040503050406030204" pitchFamily="18" charset="0"/>
                            </a:rPr>
                            <m:t>Softmax</m:t>
                          </m:r>
                        </m:sub>
                      </m:sSub>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b="1" i="1">
                                  <a:latin typeface="Cambria Math" panose="02040503050406030204" pitchFamily="18" charset="0"/>
                                </a:rPr>
                                <m:t>𝒛</m:t>
                              </m:r>
                            </m:e>
                            <m:sup>
                              <m:d>
                                <m:dPr>
                                  <m:ctrlPr>
                                    <a:rPr lang="en-US" sz="1600" i="1">
                                      <a:latin typeface="Cambria Math" panose="02040503050406030204" pitchFamily="18" charset="0"/>
                                    </a:rPr>
                                  </m:ctrlPr>
                                </m:dPr>
                                <m:e>
                                  <m:r>
                                    <a:rPr lang="en-US" sz="1600" i="1">
                                      <a:latin typeface="Cambria Math" panose="02040503050406030204" pitchFamily="18" charset="0"/>
                                    </a:rPr>
                                    <m:t>𝑖</m:t>
                                  </m:r>
                                </m:e>
                              </m:d>
                            </m:sup>
                          </m:sSup>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𝑆𝑀</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b="1" i="1">
                                  <a:latin typeface="Cambria Math" panose="02040503050406030204" pitchFamily="18" charset="0"/>
                                </a:rPr>
                                <m:t>𝑾</m:t>
                              </m:r>
                            </m:e>
                            <m:sup>
                              <m:r>
                                <a:rPr lang="en-US" sz="1600" b="0" i="1" smtClean="0">
                                  <a:latin typeface="Cambria Math" panose="02040503050406030204" pitchFamily="18" charset="0"/>
                                </a:rPr>
                                <m:t>𝑜𝑢𝑡</m:t>
                              </m:r>
                            </m:sup>
                          </m:sSup>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𝑃</m:t>
                              </m:r>
                            </m:sup>
                          </m:sSup>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m:rPr>
                                  <m:sty m:val="p"/>
                                </m:rPr>
                                <a:rPr lang="en-US" sz="1600">
                                  <a:latin typeface="Cambria Math" panose="02040503050406030204" pitchFamily="18" charset="0"/>
                                </a:rPr>
                                <m:t>bias</m:t>
                              </m:r>
                            </m:e>
                            <m:sup>
                              <m:r>
                                <a:rPr lang="en-US" sz="1600" b="0" i="1" smtClean="0">
                                  <a:latin typeface="Cambria Math" panose="02040503050406030204" pitchFamily="18" charset="0"/>
                                </a:rPr>
                                <m:t>𝑜𝑢𝑡</m:t>
                              </m:r>
                            </m:sup>
                          </m:sSup>
                        </m:e>
                      </m:d>
                    </m:oMath>
                  </m:oMathPara>
                </a14:m>
                <a:endParaRPr lang="en-US" sz="1600" dirty="0">
                  <a:solidFill>
                    <a:schemeClr val="tx1"/>
                  </a:solidFill>
                </a:endParaRPr>
              </a:p>
            </p:txBody>
          </p:sp>
        </mc:Choice>
        <mc:Fallback xmlns="">
          <p:sp>
            <p:nvSpPr>
              <p:cNvPr id="13" name="TextBox 12">
                <a:extLst>
                  <a:ext uri="{FF2B5EF4-FFF2-40B4-BE49-F238E27FC236}">
                    <a16:creationId xmlns:a16="http://schemas.microsoft.com/office/drawing/2014/main" id="{13CAB35E-B731-A9C5-F183-5841E5C5DEB0}"/>
                  </a:ext>
                </a:extLst>
              </p:cNvPr>
              <p:cNvSpPr txBox="1">
                <a:spLocks noRot="1" noChangeAspect="1" noMove="1" noResize="1" noEditPoints="1" noAdjustHandles="1" noChangeArrowheads="1" noChangeShapeType="1" noTextEdit="1"/>
              </p:cNvSpPr>
              <p:nvPr/>
            </p:nvSpPr>
            <p:spPr>
              <a:xfrm>
                <a:off x="3936176" y="4280231"/>
                <a:ext cx="3265800" cy="621196"/>
              </a:xfrm>
              <a:prstGeom prst="rect">
                <a:avLst/>
              </a:prstGeom>
              <a:blipFill>
                <a:blip r:embed="rId3"/>
                <a:stretch>
                  <a:fillRect/>
                </a:stretch>
              </a:blipFill>
            </p:spPr>
            <p:txBody>
              <a:bodyPr/>
              <a:lstStyle/>
              <a:p>
                <a:r>
                  <a:rPr lang="en-US">
                    <a:noFill/>
                  </a:rPr>
                  <a:t> </a:t>
                </a:r>
              </a:p>
            </p:txBody>
          </p:sp>
        </mc:Fallback>
      </mc:AlternateContent>
      <p:cxnSp>
        <p:nvCxnSpPr>
          <p:cNvPr id="162" name="Straight Arrow Connector 161">
            <a:extLst>
              <a:ext uri="{FF2B5EF4-FFF2-40B4-BE49-F238E27FC236}">
                <a16:creationId xmlns:a16="http://schemas.microsoft.com/office/drawing/2014/main" id="{69746BD1-9AD1-289D-7A34-7286BDD146B6}"/>
              </a:ext>
            </a:extLst>
          </p:cNvPr>
          <p:cNvCxnSpPr>
            <a:cxnSpLocks/>
          </p:cNvCxnSpPr>
          <p:nvPr/>
        </p:nvCxnSpPr>
        <p:spPr>
          <a:xfrm flipV="1">
            <a:off x="4643879" y="3506967"/>
            <a:ext cx="739458" cy="791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C9416A6-421F-B5E1-3259-D8DE2A8F23D3}"/>
                  </a:ext>
                </a:extLst>
              </p:cNvPr>
              <p:cNvSpPr txBox="1"/>
              <p:nvPr/>
            </p:nvSpPr>
            <p:spPr>
              <a:xfrm>
                <a:off x="7251275" y="2106545"/>
                <a:ext cx="4522317" cy="2086149"/>
              </a:xfrm>
              <a:prstGeom prst="rect">
                <a:avLst/>
              </a:prstGeom>
              <a:noFill/>
            </p:spPr>
            <p:txBody>
              <a:bodyPr wrap="square">
                <a:spAutoFit/>
              </a:bodyPr>
              <a:lstStyle/>
              <a:p>
                <a:pPr marL="91440" lvl="0" indent="-111601" algn="l" rtl="0">
                  <a:lnSpc>
                    <a:spcPct val="110000"/>
                  </a:lnSpc>
                  <a:spcBef>
                    <a:spcPts val="1400"/>
                  </a:spcBef>
                  <a:spcAft>
                    <a:spcPts val="0"/>
                  </a:spcAft>
                  <a:buSzPct val="100000"/>
                  <a:buChar char=" "/>
                </a:pPr>
                <a:r>
                  <a:rPr lang="en-US" dirty="0"/>
                  <a:t>In the example here, the </a:t>
                </a:r>
                <a:r>
                  <a:rPr lang="en-US" dirty="0" err="1"/>
                  <a:t>Softmax</a:t>
                </a:r>
                <a:r>
                  <a:rPr lang="en-US" dirty="0"/>
                  <a:t> activation function results in a probability distribution [0.775, 0.116, 0.039, 0.070]. This is the predicted classification with a dog getting the highest probability.</a:t>
                </a:r>
              </a:p>
              <a:p>
                <a:pPr marL="91440" lvl="0" indent="-111601">
                  <a:lnSpc>
                    <a:spcPct val="110000"/>
                  </a:lnSpc>
                  <a:spcBef>
                    <a:spcPts val="1400"/>
                  </a:spcBef>
                  <a:buSzPct val="100000"/>
                  <a:buChar char=" "/>
                </a:pPr>
                <a:r>
                  <a:rPr lang="en-US" dirty="0"/>
                  <a:t>The true outcomes are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𝒚</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US" dirty="0"/>
                  <a:t>=[1, 0, 0, 0]</a:t>
                </a:r>
              </a:p>
            </p:txBody>
          </p:sp>
        </mc:Choice>
        <mc:Fallback xmlns="">
          <p:sp>
            <p:nvSpPr>
              <p:cNvPr id="167" name="TextBox 166">
                <a:extLst>
                  <a:ext uri="{FF2B5EF4-FFF2-40B4-BE49-F238E27FC236}">
                    <a16:creationId xmlns:a16="http://schemas.microsoft.com/office/drawing/2014/main" id="{7C9416A6-421F-B5E1-3259-D8DE2A8F23D3}"/>
                  </a:ext>
                </a:extLst>
              </p:cNvPr>
              <p:cNvSpPr txBox="1">
                <a:spLocks noRot="1" noChangeAspect="1" noMove="1" noResize="1" noEditPoints="1" noAdjustHandles="1" noChangeArrowheads="1" noChangeShapeType="1" noTextEdit="1"/>
              </p:cNvSpPr>
              <p:nvPr/>
            </p:nvSpPr>
            <p:spPr>
              <a:xfrm>
                <a:off x="7251275" y="2106545"/>
                <a:ext cx="4522317" cy="2086149"/>
              </a:xfrm>
              <a:prstGeom prst="rect">
                <a:avLst/>
              </a:prstGeom>
              <a:blipFill>
                <a:blip r:embed="rId4"/>
                <a:stretch>
                  <a:fillRect t="-1462" r="-1484" b="-3801"/>
                </a:stretch>
              </a:blipFill>
            </p:spPr>
            <p:txBody>
              <a:bodyPr/>
              <a:lstStyle/>
              <a:p>
                <a:r>
                  <a:rPr lang="en-US">
                    <a:noFill/>
                  </a:rPr>
                  <a:t> </a:t>
                </a:r>
              </a:p>
            </p:txBody>
          </p:sp>
        </mc:Fallback>
      </mc:AlternateContent>
      <p:pic>
        <p:nvPicPr>
          <p:cNvPr id="173" name="Picture 172">
            <a:extLst>
              <a:ext uri="{FF2B5EF4-FFF2-40B4-BE49-F238E27FC236}">
                <a16:creationId xmlns:a16="http://schemas.microsoft.com/office/drawing/2014/main" id="{B4CA33AC-B7B4-5278-1130-DBBC85C5B9CB}"/>
              </a:ext>
            </a:extLst>
          </p:cNvPr>
          <p:cNvPicPr>
            <a:picLocks noChangeAspect="1"/>
          </p:cNvPicPr>
          <p:nvPr/>
        </p:nvPicPr>
        <p:blipFill>
          <a:blip r:embed="rId5"/>
          <a:stretch>
            <a:fillRect/>
          </a:stretch>
        </p:blipFill>
        <p:spPr>
          <a:xfrm>
            <a:off x="1269124" y="1998757"/>
            <a:ext cx="5371042" cy="1469263"/>
          </a:xfrm>
          <a:prstGeom prst="rect">
            <a:avLst/>
          </a:prstGeom>
        </p:spPr>
      </p:pic>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E35C24C0-1BF5-243E-E8E5-EEDB4FBB89EB}"/>
                  </a:ext>
                </a:extLst>
              </p:cNvPr>
              <p:cNvSpPr txBox="1"/>
              <p:nvPr/>
            </p:nvSpPr>
            <p:spPr>
              <a:xfrm>
                <a:off x="4157176" y="6025507"/>
                <a:ext cx="8043862" cy="369332"/>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0.775</m:t>
                        </m:r>
                      </m:e>
                    </m:func>
                    <m:r>
                      <a:rPr lang="en-US" i="1">
                        <a:latin typeface="Cambria Math" panose="02040503050406030204" pitchFamily="18" charset="0"/>
                        <a:ea typeface="Cambria Math" panose="02040503050406030204" pitchFamily="18" charset="0"/>
                      </a:rPr>
                      <m:t>+0×</m:t>
                    </m:r>
                  </m:oMath>
                </a14:m>
                <a:r>
                  <a:rPr lang="en-US" dirty="0">
                    <a:ea typeface="Cambria Math" panose="02040503050406030204" pitchFamily="18" charset="0"/>
                  </a:rPr>
                  <a:t>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116+0</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039</m:t>
                            </m:r>
                          </m:e>
                        </m:func>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m:t>
                            </m:r>
                          </m:e>
                        </m:func>
                      </m:e>
                    </m:func>
                    <m:r>
                      <a:rPr lang="en-US" b="0" i="1" smtClean="0">
                        <a:latin typeface="Cambria Math" panose="02040503050406030204" pitchFamily="18" charset="0"/>
                        <a:ea typeface="Cambria Math" panose="02040503050406030204" pitchFamily="18" charset="0"/>
                      </a:rPr>
                      <m:t>=0.255</m:t>
                    </m:r>
                  </m:oMath>
                </a14:m>
                <a:endParaRPr lang="en-US" dirty="0"/>
              </a:p>
            </p:txBody>
          </p:sp>
        </mc:Choice>
        <mc:Fallback xmlns="">
          <p:sp>
            <p:nvSpPr>
              <p:cNvPr id="228" name="TextBox 227">
                <a:extLst>
                  <a:ext uri="{FF2B5EF4-FFF2-40B4-BE49-F238E27FC236}">
                    <a16:creationId xmlns:a16="http://schemas.microsoft.com/office/drawing/2014/main" id="{E35C24C0-1BF5-243E-E8E5-EEDB4FBB89EB}"/>
                  </a:ext>
                </a:extLst>
              </p:cNvPr>
              <p:cNvSpPr txBox="1">
                <a:spLocks noRot="1" noChangeAspect="1" noMove="1" noResize="1" noEditPoints="1" noAdjustHandles="1" noChangeArrowheads="1" noChangeShapeType="1" noTextEdit="1"/>
              </p:cNvSpPr>
              <p:nvPr/>
            </p:nvSpPr>
            <p:spPr>
              <a:xfrm>
                <a:off x="4157176" y="6025507"/>
                <a:ext cx="8043862" cy="369332"/>
              </a:xfrm>
              <a:prstGeom prst="rect">
                <a:avLst/>
              </a:prstGeom>
              <a:blipFill>
                <a:blip r:embed="rId7"/>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D0B18420-B68A-279F-C4A8-75D093D27283}"/>
                  </a:ext>
                </a:extLst>
              </p:cNvPr>
              <p:cNvSpPr txBox="1"/>
              <p:nvPr/>
            </p:nvSpPr>
            <p:spPr>
              <a:xfrm>
                <a:off x="7400894" y="4298018"/>
                <a:ext cx="4645567" cy="810222"/>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𝑚𝑜𝑑𝑒𝑙</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𝑝</m:t>
                                          </m:r>
                                        </m:e>
                                        <m:sub>
                                          <m:r>
                                            <m:rPr>
                                              <m:sty m:val="p"/>
                                            </m:rPr>
                                            <a:rPr lang="en-US">
                                              <a:latin typeface="Cambria Math" panose="02040503050406030204" pitchFamily="18" charset="0"/>
                                            </a:rPr>
                                            <m:t>Softmax</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b>
                                      <m:r>
                                        <a:rPr lang="en-US" i="1">
                                          <a:latin typeface="Cambria Math" panose="02040503050406030204" pitchFamily="18" charset="0"/>
                                        </a:rPr>
                                        <m:t>𝑗</m:t>
                                      </m:r>
                                    </m:sub>
                                  </m:sSub>
                                </m:e>
                              </m:func>
                            </m:e>
                          </m:nary>
                        </m:e>
                      </m:nary>
                    </m:oMath>
                  </m:oMathPara>
                </a14:m>
                <a:endParaRPr lang="en-US" dirty="0"/>
              </a:p>
            </p:txBody>
          </p:sp>
        </mc:Choice>
        <mc:Fallback xmlns="">
          <p:sp>
            <p:nvSpPr>
              <p:cNvPr id="229" name="TextBox 228">
                <a:extLst>
                  <a:ext uri="{FF2B5EF4-FFF2-40B4-BE49-F238E27FC236}">
                    <a16:creationId xmlns:a16="http://schemas.microsoft.com/office/drawing/2014/main" id="{D0B18420-B68A-279F-C4A8-75D093D27283}"/>
                  </a:ext>
                </a:extLst>
              </p:cNvPr>
              <p:cNvSpPr txBox="1">
                <a:spLocks noRot="1" noChangeAspect="1" noMove="1" noResize="1" noEditPoints="1" noAdjustHandles="1" noChangeArrowheads="1" noChangeShapeType="1" noTextEdit="1"/>
              </p:cNvSpPr>
              <p:nvPr/>
            </p:nvSpPr>
            <p:spPr>
              <a:xfrm>
                <a:off x="7400894" y="4298018"/>
                <a:ext cx="4645567" cy="810222"/>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231" name="TextBox 230">
            <a:extLst>
              <a:ext uri="{FF2B5EF4-FFF2-40B4-BE49-F238E27FC236}">
                <a16:creationId xmlns:a16="http://schemas.microsoft.com/office/drawing/2014/main" id="{75F98E69-6730-4CBA-DE39-50ABE617786A}"/>
              </a:ext>
            </a:extLst>
          </p:cNvPr>
          <p:cNvSpPr txBox="1"/>
          <p:nvPr/>
        </p:nvSpPr>
        <p:spPr>
          <a:xfrm>
            <a:off x="7184640" y="5235118"/>
            <a:ext cx="4651161" cy="613501"/>
          </a:xfrm>
          <a:prstGeom prst="rect">
            <a:avLst/>
          </a:prstGeom>
          <a:noFill/>
        </p:spPr>
        <p:txBody>
          <a:bodyPr wrap="square">
            <a:spAutoFit/>
          </a:bodyPr>
          <a:lstStyle/>
          <a:p>
            <a:pPr marL="91440" lvl="0" indent="-111601" algn="l" rtl="0">
              <a:lnSpc>
                <a:spcPct val="110000"/>
              </a:lnSpc>
              <a:spcBef>
                <a:spcPts val="1400"/>
              </a:spcBef>
              <a:spcAft>
                <a:spcPts val="0"/>
              </a:spcAft>
              <a:buSzPct val="100000"/>
              <a:buChar char=" "/>
            </a:pPr>
            <a:r>
              <a:rPr lang="en-US" sz="1600" dirty="0"/>
              <a:t>We iterate on the network parameters to minimize  the CE loss. (using gradient descent and backprop) </a:t>
            </a:r>
          </a:p>
        </p:txBody>
      </p:sp>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C36BAFA0-42CC-0C6E-AAB0-CF1B245BABAB}"/>
                  </a:ext>
                </a:extLst>
              </p:cNvPr>
              <p:cNvSpPr txBox="1"/>
              <p:nvPr/>
            </p:nvSpPr>
            <p:spPr>
              <a:xfrm>
                <a:off x="3355258" y="1875550"/>
                <a:ext cx="61009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m:t>
                      </m:r>
                    </m:oMath>
                  </m:oMathPara>
                </a14:m>
                <a:endParaRPr lang="en-US" dirty="0"/>
              </a:p>
            </p:txBody>
          </p:sp>
        </mc:Choice>
        <mc:Fallback xmlns="">
          <p:sp>
            <p:nvSpPr>
              <p:cNvPr id="235" name="TextBox 234">
                <a:extLst>
                  <a:ext uri="{FF2B5EF4-FFF2-40B4-BE49-F238E27FC236}">
                    <a16:creationId xmlns:a16="http://schemas.microsoft.com/office/drawing/2014/main" id="{C36BAFA0-42CC-0C6E-AAB0-CF1B245BABAB}"/>
                  </a:ext>
                </a:extLst>
              </p:cNvPr>
              <p:cNvSpPr txBox="1">
                <a:spLocks noRot="1" noChangeAspect="1" noMove="1" noResize="1" noEditPoints="1" noAdjustHandles="1" noChangeArrowheads="1" noChangeShapeType="1" noTextEdit="1"/>
              </p:cNvSpPr>
              <p:nvPr/>
            </p:nvSpPr>
            <p:spPr>
              <a:xfrm>
                <a:off x="3355258" y="1875550"/>
                <a:ext cx="6100916" cy="369332"/>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51283CD-0BD8-9173-3EB6-FBBEB771DF35}"/>
              </a:ext>
            </a:extLst>
          </p:cNvPr>
          <p:cNvSpPr/>
          <p:nvPr/>
        </p:nvSpPr>
        <p:spPr>
          <a:xfrm>
            <a:off x="4106008" y="2456402"/>
            <a:ext cx="1006719" cy="897863"/>
          </a:xfrm>
          <a:prstGeom prst="rect">
            <a:avLst/>
          </a:prstGeom>
          <a:solidFill>
            <a:srgbClr val="FACB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C01ABA-E1B8-8222-C464-83A72E7A6B0A}"/>
                  </a:ext>
                </a:extLst>
              </p:cNvPr>
              <p:cNvSpPr txBox="1"/>
              <p:nvPr/>
            </p:nvSpPr>
            <p:spPr>
              <a:xfrm>
                <a:off x="3863444" y="2417455"/>
                <a:ext cx="1560871" cy="964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Sup>
                                <m:sSubSupPr>
                                  <m:ctrlPr>
                                    <a:rPr lang="en-US" sz="1800" i="1">
                                      <a:latin typeface="Cambria Math" panose="02040503050406030204" pitchFamily="18" charset="0"/>
                                    </a:rPr>
                                  </m:ctrlPr>
                                </m:sSubSupPr>
                                <m:e>
                                  <m:r>
                                    <a:rPr lang="en-US" sz="1800" i="1">
                                      <a:latin typeface="Cambria Math" panose="02040503050406030204" pitchFamily="18" charset="0"/>
                                    </a:rPr>
                                    <m:t>𝑧</m:t>
                                  </m:r>
                                </m:e>
                                <m:sub>
                                  <m:r>
                                    <a:rPr lang="en-US" sz="1800" b="0" i="1" smtClean="0">
                                      <a:latin typeface="Cambria Math" panose="02040503050406030204" pitchFamily="18" charset="0"/>
                                    </a:rPr>
                                    <m:t>𝑡</m:t>
                                  </m:r>
                                </m:sub>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bSup>
                            </m:sup>
                          </m:sSup>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𝑗</m:t>
                              </m:r>
                              <m:r>
                                <a:rPr lang="en-US" sz="1800" b="0" i="1" smtClean="0">
                                  <a:latin typeface="Cambria Math" panose="02040503050406030204" pitchFamily="18" charset="0"/>
                                </a:rPr>
                                <m:t>=1</m:t>
                              </m:r>
                            </m:sub>
                            <m:sup>
                              <m:r>
                                <a:rPr lang="en-US" sz="1800" b="0" i="1" smtClean="0">
                                  <a:latin typeface="Cambria Math" panose="02040503050406030204" pitchFamily="18" charset="0"/>
                                </a:rPr>
                                <m:t>𝐾</m:t>
                              </m:r>
                            </m:sup>
                            <m:e>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sSubSup>
                                    <m:sSubSupPr>
                                      <m:ctrlPr>
                                        <a:rPr lang="en-US" sz="1800" i="1">
                                          <a:latin typeface="Cambria Math" panose="02040503050406030204" pitchFamily="18" charset="0"/>
                                        </a:rPr>
                                      </m:ctrlPr>
                                    </m:sSubSupPr>
                                    <m:e>
                                      <m:r>
                                        <a:rPr lang="en-US" sz="1800" i="1">
                                          <a:latin typeface="Cambria Math" panose="02040503050406030204" pitchFamily="18" charset="0"/>
                                        </a:rPr>
                                        <m:t>𝑧</m:t>
                                      </m:r>
                                    </m:e>
                                    <m:sub>
                                      <m:r>
                                        <a:rPr lang="en-US" sz="1800" b="0" i="1" smtClean="0">
                                          <a:latin typeface="Cambria Math" panose="02040503050406030204" pitchFamily="18" charset="0"/>
                                        </a:rPr>
                                        <m:t>𝑗</m:t>
                                      </m:r>
                                    </m:sub>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bSup>
                                </m:sup>
                              </m:sSup>
                            </m:e>
                          </m:nary>
                        </m:den>
                      </m:f>
                    </m:oMath>
                  </m:oMathPara>
                </a14:m>
                <a:endParaRPr lang="en-US" dirty="0"/>
              </a:p>
            </p:txBody>
          </p:sp>
        </mc:Choice>
        <mc:Fallback xmlns="">
          <p:sp>
            <p:nvSpPr>
              <p:cNvPr id="4" name="TextBox 3">
                <a:extLst>
                  <a:ext uri="{FF2B5EF4-FFF2-40B4-BE49-F238E27FC236}">
                    <a16:creationId xmlns:a16="http://schemas.microsoft.com/office/drawing/2014/main" id="{02C01ABA-E1B8-8222-C464-83A72E7A6B0A}"/>
                  </a:ext>
                </a:extLst>
              </p:cNvPr>
              <p:cNvSpPr txBox="1">
                <a:spLocks noRot="1" noChangeAspect="1" noMove="1" noResize="1" noEditPoints="1" noAdjustHandles="1" noChangeArrowheads="1" noChangeShapeType="1" noTextEdit="1"/>
              </p:cNvSpPr>
              <p:nvPr/>
            </p:nvSpPr>
            <p:spPr>
              <a:xfrm>
                <a:off x="3863444" y="2417455"/>
                <a:ext cx="1560871" cy="96455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36F450-847F-3B71-0AE5-2F5E56621BA9}"/>
                  </a:ext>
                </a:extLst>
              </p:cNvPr>
              <p:cNvSpPr txBox="1"/>
              <p:nvPr/>
            </p:nvSpPr>
            <p:spPr>
              <a:xfrm>
                <a:off x="465520" y="1852493"/>
                <a:ext cx="6100916"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𝒛</m:t>
                          </m:r>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m:oMathPara>
                </a14:m>
                <a:endParaRPr lang="en-US" b="1" dirty="0"/>
              </a:p>
            </p:txBody>
          </p:sp>
        </mc:Choice>
        <mc:Fallback xmlns="">
          <p:sp>
            <p:nvSpPr>
              <p:cNvPr id="7" name="TextBox 6">
                <a:extLst>
                  <a:ext uri="{FF2B5EF4-FFF2-40B4-BE49-F238E27FC236}">
                    <a16:creationId xmlns:a16="http://schemas.microsoft.com/office/drawing/2014/main" id="{3836F450-847F-3B71-0AE5-2F5E56621BA9}"/>
                  </a:ext>
                </a:extLst>
              </p:cNvPr>
              <p:cNvSpPr txBox="1">
                <a:spLocks noRot="1" noChangeAspect="1" noMove="1" noResize="1" noEditPoints="1" noAdjustHandles="1" noChangeArrowheads="1" noChangeShapeType="1" noTextEdit="1"/>
              </p:cNvSpPr>
              <p:nvPr/>
            </p:nvSpPr>
            <p:spPr>
              <a:xfrm>
                <a:off x="465520" y="1852493"/>
                <a:ext cx="6100916" cy="38792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25265A-6B3E-B5DA-9CE1-0F700E85B00E}"/>
                  </a:ext>
                </a:extLst>
              </p:cNvPr>
              <p:cNvSpPr txBox="1"/>
              <p:nvPr/>
            </p:nvSpPr>
            <p:spPr>
              <a:xfrm>
                <a:off x="952659" y="2267380"/>
                <a:ext cx="1560871"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m:oMathPara>
                </a14:m>
                <a:endParaRPr lang="en-US" dirty="0"/>
              </a:p>
            </p:txBody>
          </p:sp>
        </mc:Choice>
        <mc:Fallback xmlns="">
          <p:sp>
            <p:nvSpPr>
              <p:cNvPr id="8" name="TextBox 7">
                <a:extLst>
                  <a:ext uri="{FF2B5EF4-FFF2-40B4-BE49-F238E27FC236}">
                    <a16:creationId xmlns:a16="http://schemas.microsoft.com/office/drawing/2014/main" id="{6F25265A-6B3E-B5DA-9CE1-0F700E85B00E}"/>
                  </a:ext>
                </a:extLst>
              </p:cNvPr>
              <p:cNvSpPr txBox="1">
                <a:spLocks noRot="1" noChangeAspect="1" noMove="1" noResize="1" noEditPoints="1" noAdjustHandles="1" noChangeArrowheads="1" noChangeShapeType="1" noTextEdit="1"/>
              </p:cNvSpPr>
              <p:nvPr/>
            </p:nvSpPr>
            <p:spPr>
              <a:xfrm>
                <a:off x="952659" y="2267380"/>
                <a:ext cx="1560871" cy="387927"/>
              </a:xfrm>
              <a:prstGeom prst="rect">
                <a:avLst/>
              </a:prstGeom>
              <a:blipFill>
                <a:blip r:embed="rId13"/>
                <a:stretch>
                  <a:fillRect/>
                </a:stretch>
              </a:blipFill>
            </p:spPr>
            <p:txBody>
              <a:bodyPr/>
              <a:lstStyle/>
              <a:p>
                <a:r>
                  <a:rPr lang="en-US">
                    <a:noFill/>
                  </a:rPr>
                  <a:t> </a:t>
                </a:r>
              </a:p>
            </p:txBody>
          </p:sp>
        </mc:Fallback>
      </mc:AlternateContent>
      <p:pic>
        <p:nvPicPr>
          <p:cNvPr id="191" name="Picture 190">
            <a:extLst>
              <a:ext uri="{FF2B5EF4-FFF2-40B4-BE49-F238E27FC236}">
                <a16:creationId xmlns:a16="http://schemas.microsoft.com/office/drawing/2014/main" id="{C3E8CA29-843B-7440-B562-95DD34F7ED30}"/>
              </a:ext>
            </a:extLst>
          </p:cNvPr>
          <p:cNvPicPr>
            <a:picLocks noChangeAspect="1"/>
          </p:cNvPicPr>
          <p:nvPr/>
        </p:nvPicPr>
        <p:blipFill>
          <a:blip r:embed="rId14"/>
          <a:stretch>
            <a:fillRect/>
          </a:stretch>
        </p:blipFill>
        <p:spPr>
          <a:xfrm>
            <a:off x="103976" y="3900125"/>
            <a:ext cx="3894851" cy="2200206"/>
          </a:xfrm>
          <a:prstGeom prst="rect">
            <a:avLst/>
          </a:prstGeom>
        </p:spPr>
      </p:pic>
    </p:spTree>
    <p:extLst>
      <p:ext uri="{BB962C8B-B14F-4D97-AF65-F5344CB8AC3E}">
        <p14:creationId xmlns:p14="http://schemas.microsoft.com/office/powerpoint/2010/main" val="1896777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Training of Multi-Layer Neural Networks</a:t>
            </a:r>
            <a:endParaRPr lang="en-US" sz="6600" dirty="0">
              <a:latin typeface="+mn-lt"/>
            </a:endParaRPr>
          </a:p>
        </p:txBody>
      </p:sp>
    </p:spTree>
    <p:extLst>
      <p:ext uri="{BB962C8B-B14F-4D97-AF65-F5344CB8AC3E}">
        <p14:creationId xmlns:p14="http://schemas.microsoft.com/office/powerpoint/2010/main" val="352712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0952-0B40-83CF-01A2-54166B733849}"/>
              </a:ext>
            </a:extLst>
          </p:cNvPr>
          <p:cNvSpPr>
            <a:spLocks noGrp="1"/>
          </p:cNvSpPr>
          <p:nvPr>
            <p:ph type="title"/>
          </p:nvPr>
        </p:nvSpPr>
        <p:spPr>
          <a:xfrm>
            <a:off x="1097280" y="758952"/>
            <a:ext cx="10058400" cy="2212848"/>
          </a:xfrm>
        </p:spPr>
        <p:txBody>
          <a:bodyPr>
            <a:normAutofit/>
          </a:bodyPr>
          <a:lstStyle/>
          <a:p>
            <a:r>
              <a:rPr kumimoji="0" lang="en-US" sz="6600" b="1" i="0" u="none" strike="noStrike" kern="0" cap="none" spc="0" normalizeH="0" baseline="0" noProof="0" dirty="0">
                <a:ln>
                  <a:noFill/>
                </a:ln>
                <a:solidFill>
                  <a:srgbClr val="000000">
                    <a:lumMod val="95000"/>
                    <a:lumOff val="5000"/>
                  </a:srgbClr>
                </a:solidFill>
                <a:effectLst/>
                <a:uLnTx/>
                <a:uFillTx/>
                <a:latin typeface="+mn-lt"/>
                <a:ea typeface="Open Sans" charset="0"/>
                <a:cs typeface="Open Sans" charset="0"/>
              </a:rPr>
              <a:t>The Perceptron (1-node Neural Network)</a:t>
            </a:r>
            <a:endParaRPr lang="en-US" sz="6600" dirty="0">
              <a:latin typeface="+mn-lt"/>
            </a:endParaRPr>
          </a:p>
        </p:txBody>
      </p:sp>
    </p:spTree>
    <p:extLst>
      <p:ext uri="{BB962C8B-B14F-4D97-AF65-F5344CB8AC3E}">
        <p14:creationId xmlns:p14="http://schemas.microsoft.com/office/powerpoint/2010/main" val="3394130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3E2E-ADF8-455B-B85C-F5D79867D266}"/>
              </a:ext>
            </a:extLst>
          </p:cNvPr>
          <p:cNvSpPr>
            <a:spLocks noGrp="1"/>
          </p:cNvSpPr>
          <p:nvPr>
            <p:ph type="title"/>
          </p:nvPr>
        </p:nvSpPr>
        <p:spPr/>
        <p:txBody>
          <a:bodyPr/>
          <a:lstStyle/>
          <a:p>
            <a:r>
              <a:rPr lang="en-US" dirty="0"/>
              <a:t>Visualization of a multi-dimensional Loss Function</a:t>
            </a:r>
          </a:p>
        </p:txBody>
      </p:sp>
      <p:sp>
        <p:nvSpPr>
          <p:cNvPr id="5" name="Slide Number Placeholder 4">
            <a:extLst>
              <a:ext uri="{FF2B5EF4-FFF2-40B4-BE49-F238E27FC236}">
                <a16:creationId xmlns:a16="http://schemas.microsoft.com/office/drawing/2014/main" id="{42BC6046-A752-D4CB-0F33-1EBAEF2D025E}"/>
              </a:ext>
            </a:extLst>
          </p:cNvPr>
          <p:cNvSpPr>
            <a:spLocks noGrp="1"/>
          </p:cNvSpPr>
          <p:nvPr>
            <p:ph type="sldNum" sz="quarter" idx="12"/>
          </p:nvPr>
        </p:nvSpPr>
        <p:spPr/>
        <p:txBody>
          <a:bodyPr/>
          <a:lstStyle/>
          <a:p>
            <a:fld id="{3A98EE3D-8CD1-4C3F-BD1C-C98C9596463C}" type="slidenum">
              <a:rPr lang="en-US" smtClean="0"/>
              <a:t>40</a:t>
            </a:fld>
            <a:endParaRPr lang="en-US" dirty="0"/>
          </a:p>
        </p:txBody>
      </p:sp>
      <p:pic>
        <p:nvPicPr>
          <p:cNvPr id="2050" name="Picture 2" descr="Robuste Risiko-optimierung Mit Multi-objective Neural Networks : Prescher,  Martin: Amazon.it: Libri">
            <a:extLst>
              <a:ext uri="{FF2B5EF4-FFF2-40B4-BE49-F238E27FC236}">
                <a16:creationId xmlns:a16="http://schemas.microsoft.com/office/drawing/2014/main" id="{7D9CCC47-C7DE-4A65-ECE6-7ACF3E894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4" t="34679" r="1634" b="17949"/>
          <a:stretch/>
        </p:blipFill>
        <p:spPr bwMode="auto">
          <a:xfrm>
            <a:off x="1147274" y="2031022"/>
            <a:ext cx="5765695" cy="38686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3303FC-1C07-92E4-A21B-043D8D2C8E28}"/>
              </a:ext>
            </a:extLst>
          </p:cNvPr>
          <p:cNvSpPr txBox="1"/>
          <p:nvPr/>
        </p:nvSpPr>
        <p:spPr>
          <a:xfrm>
            <a:off x="1204545" y="5675435"/>
            <a:ext cx="3222381" cy="276999"/>
          </a:xfrm>
          <a:prstGeom prst="rect">
            <a:avLst/>
          </a:prstGeom>
          <a:noFill/>
        </p:spPr>
        <p:txBody>
          <a:bodyPr wrap="square" rtlCol="0">
            <a:spAutoFit/>
          </a:bodyPr>
          <a:lstStyle/>
          <a:p>
            <a:r>
              <a:rPr lang="en-US" sz="1200" dirty="0"/>
              <a:t>Source: Prescher (2008)</a:t>
            </a:r>
          </a:p>
        </p:txBody>
      </p:sp>
      <p:sp>
        <p:nvSpPr>
          <p:cNvPr id="11" name="Rectangle 10">
            <a:extLst>
              <a:ext uri="{FF2B5EF4-FFF2-40B4-BE49-F238E27FC236}">
                <a16:creationId xmlns:a16="http://schemas.microsoft.com/office/drawing/2014/main" id="{1A195708-C014-B76A-2FB9-71C64D1CE4E1}"/>
              </a:ext>
            </a:extLst>
          </p:cNvPr>
          <p:cNvSpPr/>
          <p:nvPr/>
        </p:nvSpPr>
        <p:spPr>
          <a:xfrm>
            <a:off x="7350369" y="3362179"/>
            <a:ext cx="3859823" cy="6682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Loss Function depends on the network weights</a:t>
            </a:r>
          </a:p>
        </p:txBody>
      </p:sp>
      <p:sp>
        <p:nvSpPr>
          <p:cNvPr id="12" name="Rectangle 11">
            <a:extLst>
              <a:ext uri="{FF2B5EF4-FFF2-40B4-BE49-F238E27FC236}">
                <a16:creationId xmlns:a16="http://schemas.microsoft.com/office/drawing/2014/main" id="{DF715338-9DE8-8F22-8DD6-BA5D6415B26A}"/>
              </a:ext>
            </a:extLst>
          </p:cNvPr>
          <p:cNvSpPr/>
          <p:nvPr/>
        </p:nvSpPr>
        <p:spPr>
          <a:xfrm>
            <a:off x="7350368" y="4236293"/>
            <a:ext cx="3859823" cy="6682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 goal is to find the solution that minimizes the Loss</a:t>
            </a:r>
          </a:p>
        </p:txBody>
      </p:sp>
      <p:cxnSp>
        <p:nvCxnSpPr>
          <p:cNvPr id="4" name="Straight Arrow Connector 3">
            <a:extLst>
              <a:ext uri="{FF2B5EF4-FFF2-40B4-BE49-F238E27FC236}">
                <a16:creationId xmlns:a16="http://schemas.microsoft.com/office/drawing/2014/main" id="{A038DB49-F4B6-851C-32B9-AE95AC4088A7}"/>
              </a:ext>
            </a:extLst>
          </p:cNvPr>
          <p:cNvCxnSpPr/>
          <p:nvPr/>
        </p:nvCxnSpPr>
        <p:spPr>
          <a:xfrm flipH="1">
            <a:off x="3851031" y="4840165"/>
            <a:ext cx="4132384" cy="102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426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5E74-D8EA-4680-BE89-32B4E00A0558}"/>
              </a:ext>
            </a:extLst>
          </p:cNvPr>
          <p:cNvSpPr>
            <a:spLocks noGrp="1"/>
          </p:cNvSpPr>
          <p:nvPr>
            <p:ph type="title"/>
          </p:nvPr>
        </p:nvSpPr>
        <p:spPr/>
        <p:txBody>
          <a:bodyPr/>
          <a:lstStyle/>
          <a:p>
            <a:r>
              <a:rPr lang="en-US" dirty="0"/>
              <a:t>Multi-Layer </a:t>
            </a:r>
            <a:br>
              <a:rPr lang="en-US" dirty="0"/>
            </a:br>
            <a:r>
              <a:rPr lang="en-US" dirty="0"/>
              <a:t>Gradient Descent Algorithm</a:t>
            </a:r>
          </a:p>
        </p:txBody>
      </p:sp>
      <p:sp>
        <p:nvSpPr>
          <p:cNvPr id="3" name="Content Placeholder 2">
            <a:extLst>
              <a:ext uri="{FF2B5EF4-FFF2-40B4-BE49-F238E27FC236}">
                <a16:creationId xmlns:a16="http://schemas.microsoft.com/office/drawing/2014/main" id="{043E7CC0-FA00-4832-BD23-BEFAFB344ED4}"/>
              </a:ext>
            </a:extLst>
          </p:cNvPr>
          <p:cNvSpPr>
            <a:spLocks noGrp="1"/>
          </p:cNvSpPr>
          <p:nvPr>
            <p:ph sz="half" idx="1"/>
          </p:nvPr>
        </p:nvSpPr>
        <p:spPr/>
        <p:txBody>
          <a:bodyPr>
            <a:normAutofit fontScale="85000" lnSpcReduction="20000"/>
          </a:bodyPr>
          <a:lstStyle/>
          <a:p>
            <a:r>
              <a:rPr lang="en-US" dirty="0"/>
              <a:t>The principle is the same as for the Perceptron: we change the weights (and the biases) at each neuron to minimize the error.</a:t>
            </a:r>
          </a:p>
          <a:p>
            <a:r>
              <a:rPr lang="en-US" dirty="0"/>
              <a:t>However, because there are a large number of neurons with a large number of weights (and biases), changing one can have a dramatic impact on the other neurons and eventually the error itself.</a:t>
            </a:r>
          </a:p>
          <a:p>
            <a:r>
              <a:rPr lang="en-US" dirty="0"/>
              <a:t>In Regression problems, the error can be computed as the </a:t>
            </a:r>
            <a:r>
              <a:rPr lang="en-US" dirty="0">
                <a:solidFill>
                  <a:srgbClr val="00B0F0"/>
                </a:solidFill>
              </a:rPr>
              <a:t>mean squared error </a:t>
            </a:r>
            <a:r>
              <a:rPr lang="en-US" dirty="0"/>
              <a:t>(we have seen in previous lectures). It is the sum of squared errors divided by the number of observations.</a:t>
            </a:r>
          </a:p>
          <a:p>
            <a:r>
              <a:rPr lang="en-US" dirty="0"/>
              <a:t>Reminder: we expressed the error generally as:</a:t>
            </a:r>
            <a:endParaRPr lang="en-US" i="1" dirty="0">
              <a:solidFill>
                <a:schemeClr val="tx1"/>
              </a:solidFill>
            </a:endParaRPr>
          </a:p>
          <a:p>
            <a:pPr marL="0" indent="0">
              <a:buNone/>
            </a:pPr>
            <a:r>
              <a:rPr lang="en-US" i="1" dirty="0">
                <a:solidFill>
                  <a:srgbClr val="FF0000"/>
                </a:solidFill>
              </a:rPr>
              <a:t> </a:t>
            </a:r>
            <a:endParaRPr lang="en-US" dirty="0"/>
          </a:p>
          <a:p>
            <a:endParaRPr lang="en-US" dirty="0"/>
          </a:p>
          <a:p>
            <a:endParaRPr lang="en-US" dirty="0"/>
          </a:p>
        </p:txBody>
      </p:sp>
      <p:sp>
        <p:nvSpPr>
          <p:cNvPr id="7" name="Content Placeholder 6">
            <a:extLst>
              <a:ext uri="{FF2B5EF4-FFF2-40B4-BE49-F238E27FC236}">
                <a16:creationId xmlns:a16="http://schemas.microsoft.com/office/drawing/2014/main" id="{4869533E-A04B-4774-8941-A6D1DC323C0A}"/>
              </a:ext>
            </a:extLst>
          </p:cNvPr>
          <p:cNvSpPr>
            <a:spLocks noGrp="1"/>
          </p:cNvSpPr>
          <p:nvPr>
            <p:ph sz="half" idx="2"/>
          </p:nvPr>
        </p:nvSpPr>
        <p:spPr>
          <a:xfrm>
            <a:off x="6248400" y="4005879"/>
            <a:ext cx="4639736" cy="1678094"/>
          </a:xfrm>
        </p:spPr>
        <p:txBody>
          <a:bodyPr>
            <a:normAutofit fontScale="85000" lnSpcReduction="20000"/>
          </a:bodyPr>
          <a:lstStyle/>
          <a:p>
            <a:r>
              <a:rPr lang="en-US" dirty="0"/>
              <a:t>In Classification problems we have seen other Loss Functions like the Cross-Entropy Loss: </a:t>
            </a:r>
          </a:p>
        </p:txBody>
      </p:sp>
      <p:sp>
        <p:nvSpPr>
          <p:cNvPr id="4" name="Slide Number Placeholder 3">
            <a:extLst>
              <a:ext uri="{FF2B5EF4-FFF2-40B4-BE49-F238E27FC236}">
                <a16:creationId xmlns:a16="http://schemas.microsoft.com/office/drawing/2014/main" id="{1623F73A-D1F2-C3A5-7AAC-8E87B4E9953A}"/>
              </a:ext>
            </a:extLst>
          </p:cNvPr>
          <p:cNvSpPr>
            <a:spLocks noGrp="1"/>
          </p:cNvSpPr>
          <p:nvPr>
            <p:ph type="sldNum" sz="quarter" idx="12"/>
          </p:nvPr>
        </p:nvSpPr>
        <p:spPr/>
        <p:txBody>
          <a:bodyPr/>
          <a:lstStyle/>
          <a:p>
            <a:fld id="{3A98EE3D-8CD1-4C3F-BD1C-C98C9596463C}" type="slidenum">
              <a:rPr lang="en-US" smtClean="0"/>
              <a:t>41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A83A03-BFC7-BA70-8AC4-B69E748704B0}"/>
                  </a:ext>
                </a:extLst>
              </p:cNvPr>
              <p:cNvSpPr txBox="1"/>
              <p:nvPr/>
            </p:nvSpPr>
            <p:spPr>
              <a:xfrm>
                <a:off x="6248400" y="2207946"/>
                <a:ext cx="4907280" cy="1512465"/>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𝒙</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𝑓</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e>
                            <m:sup>
                              <m:r>
                                <a:rPr lang="en-US" i="1">
                                  <a:latin typeface="Cambria Math" panose="02040503050406030204" pitchFamily="18" charset="0"/>
                                  <a:ea typeface="Cambria Math" panose="02040503050406030204" pitchFamily="18" charset="0"/>
                                </a:rPr>
                                <m:t>2</m:t>
                              </m:r>
                            </m:sup>
                          </m:sSup>
                        </m:e>
                      </m:nary>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i="1">
                                  <a:latin typeface="Cambria Math" panose="02040503050406030204" pitchFamily="18" charset="0"/>
                                  <a:ea typeface="Cambria Math" panose="02040503050406030204" pitchFamily="18" charset="0"/>
                                </a:rPr>
                                <m:t>2</m:t>
                              </m:r>
                            </m:sup>
                          </m:sSup>
                        </m:e>
                      </m:nary>
                    </m:oMath>
                  </m:oMathPara>
                </a14:m>
                <a:endParaRPr lang="en-US" dirty="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8EA83A03-BFC7-BA70-8AC4-B69E748704B0}"/>
                  </a:ext>
                </a:extLst>
              </p:cNvPr>
              <p:cNvSpPr txBox="1">
                <a:spLocks noRot="1" noChangeAspect="1" noMove="1" noResize="1" noEditPoints="1" noAdjustHandles="1" noChangeArrowheads="1" noChangeShapeType="1" noTextEdit="1"/>
              </p:cNvSpPr>
              <p:nvPr/>
            </p:nvSpPr>
            <p:spPr>
              <a:xfrm>
                <a:off x="6248400" y="2207946"/>
                <a:ext cx="4907280" cy="1512465"/>
              </a:xfrm>
              <a:prstGeom prst="rect">
                <a:avLst/>
              </a:prstGeom>
              <a:blipFill>
                <a:blip r:embed="rId2"/>
                <a:stretch>
                  <a:fillRect l="-1034" t="-59167" b="-9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A7F52A-D3B7-83F2-1263-2DCB8E69A846}"/>
                  </a:ext>
                </a:extLst>
              </p:cNvPr>
              <p:cNvSpPr txBox="1"/>
              <p:nvPr/>
            </p:nvSpPr>
            <p:spPr>
              <a:xfrm>
                <a:off x="2203108" y="5464108"/>
                <a:ext cx="2428080" cy="404983"/>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r>
                            <a:rPr lang="en-US" b="1" i="1" smtClean="0">
                              <a:latin typeface="Cambria Math" panose="02040503050406030204" pitchFamily="18" charset="0"/>
                            </a:rPr>
                            <m:t>=</m:t>
                          </m:r>
                          <m:r>
                            <a:rPr lang="en-US" b="1" i="1">
                              <a:latin typeface="Cambria Math" panose="02040503050406030204" pitchFamily="18" charset="0"/>
                            </a:rPr>
                            <m:t>𝒚</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1" i="1" smtClean="0">
                          <a:latin typeface="Cambria Math" panose="02040503050406030204" pitchFamily="18" charset="0"/>
                        </a:rPr>
                        <m:t>−</m:t>
                      </m:r>
                      <m:r>
                        <a:rPr lang="en-US" b="0" i="1" smtClean="0">
                          <a:latin typeface="Cambria Math" panose="02040503050406030204" pitchFamily="18" charset="0"/>
                        </a:rPr>
                        <m:t>𝑓</m:t>
                      </m:r>
                      <m:d>
                        <m:dPr>
                          <m:ctrlPr>
                            <a:rPr lang="en-US" i="1" smtClean="0">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oMath>
                  </m:oMathPara>
                </a14:m>
                <a:endParaRPr lang="en-US" dirty="0"/>
              </a:p>
            </p:txBody>
          </p:sp>
        </mc:Choice>
        <mc:Fallback xmlns="">
          <p:sp>
            <p:nvSpPr>
              <p:cNvPr id="6" name="TextBox 5">
                <a:extLst>
                  <a:ext uri="{FF2B5EF4-FFF2-40B4-BE49-F238E27FC236}">
                    <a16:creationId xmlns:a16="http://schemas.microsoft.com/office/drawing/2014/main" id="{A1A7F52A-D3B7-83F2-1263-2DCB8E69A846}"/>
                  </a:ext>
                </a:extLst>
              </p:cNvPr>
              <p:cNvSpPr txBox="1">
                <a:spLocks noRot="1" noChangeAspect="1" noMove="1" noResize="1" noEditPoints="1" noAdjustHandles="1" noChangeArrowheads="1" noChangeShapeType="1" noTextEdit="1"/>
              </p:cNvSpPr>
              <p:nvPr/>
            </p:nvSpPr>
            <p:spPr>
              <a:xfrm>
                <a:off x="2203108" y="5464108"/>
                <a:ext cx="2428080" cy="404983"/>
              </a:xfrm>
              <a:prstGeom prst="rect">
                <a:avLst/>
              </a:prstGeom>
              <a:blipFill>
                <a:blip r:embed="rId3"/>
                <a:stretch>
                  <a:fillRect b="-724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98050D-17F6-0E6C-8E6B-B138A60A8753}"/>
                  </a:ext>
                </a:extLst>
              </p:cNvPr>
              <p:cNvSpPr txBox="1"/>
              <p:nvPr/>
            </p:nvSpPr>
            <p:spPr>
              <a:xfrm>
                <a:off x="6335124" y="4653886"/>
                <a:ext cx="4466287"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𝑝</m:t>
                                          </m:r>
                                        </m:e>
                                        <m:sub>
                                          <m:r>
                                            <m:rPr>
                                              <m:sty m:val="p"/>
                                            </m:rPr>
                                            <a:rPr lang="en-US">
                                              <a:latin typeface="Cambria Math" panose="02040503050406030204" pitchFamily="18" charset="0"/>
                                            </a:rPr>
                                            <m:t>Softmax</m:t>
                                          </m:r>
                                        </m:sub>
                                      </m:sSub>
                                      <m:d>
                                        <m:dPr>
                                          <m:ctrlPr>
                                            <a:rPr lang="en-US" i="1">
                                              <a:latin typeface="Cambria Math" panose="02040503050406030204" pitchFamily="18" charset="0"/>
                                            </a:rPr>
                                          </m:ctrlPr>
                                        </m:dPr>
                                        <m:e>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m:t>
                                          </m:r>
                                        </m:e>
                                      </m:d>
                                    </m:e>
                                    <m:sub>
                                      <m:r>
                                        <a:rPr lang="en-US" i="1">
                                          <a:latin typeface="Cambria Math" panose="02040503050406030204" pitchFamily="18" charset="0"/>
                                        </a:rPr>
                                        <m:t>𝑗</m:t>
                                      </m:r>
                                    </m:sub>
                                  </m:sSub>
                                </m:e>
                              </m:func>
                            </m:e>
                          </m:nary>
                        </m:e>
                      </m:nary>
                    </m:oMath>
                  </m:oMathPara>
                </a14:m>
                <a:endParaRPr lang="en-US" dirty="0"/>
              </a:p>
            </p:txBody>
          </p:sp>
        </mc:Choice>
        <mc:Fallback xmlns="">
          <p:sp>
            <p:nvSpPr>
              <p:cNvPr id="8" name="TextBox 7">
                <a:extLst>
                  <a:ext uri="{FF2B5EF4-FFF2-40B4-BE49-F238E27FC236}">
                    <a16:creationId xmlns:a16="http://schemas.microsoft.com/office/drawing/2014/main" id="{E398050D-17F6-0E6C-8E6B-B138A60A8753}"/>
                  </a:ext>
                </a:extLst>
              </p:cNvPr>
              <p:cNvSpPr txBox="1">
                <a:spLocks noRot="1" noChangeAspect="1" noMove="1" noResize="1" noEditPoints="1" noAdjustHandles="1" noChangeArrowheads="1" noChangeShapeType="1" noTextEdit="1"/>
              </p:cNvSpPr>
              <p:nvPr/>
            </p:nvSpPr>
            <p:spPr>
              <a:xfrm>
                <a:off x="6335124" y="4653886"/>
                <a:ext cx="4466287" cy="810222"/>
              </a:xfrm>
              <a:prstGeom prst="rect">
                <a:avLst/>
              </a:prstGeom>
              <a:blipFill>
                <a:blip r:embed="rId4"/>
                <a:stretch>
                  <a:fillRect/>
                </a:stretch>
              </a:blipFill>
            </p:spPr>
            <p:txBody>
              <a:bodyPr/>
              <a:lstStyle/>
              <a:p>
                <a:r>
                  <a:rPr lang="en-US">
                    <a:noFill/>
                  </a:rPr>
                  <a:t> </a:t>
                </a:r>
              </a:p>
            </p:txBody>
          </p:sp>
        </mc:Fallback>
      </mc:AlternateContent>
      <p:sp>
        <p:nvSpPr>
          <p:cNvPr id="9" name="Content Placeholder 6">
            <a:extLst>
              <a:ext uri="{FF2B5EF4-FFF2-40B4-BE49-F238E27FC236}">
                <a16:creationId xmlns:a16="http://schemas.microsoft.com/office/drawing/2014/main" id="{C4EE8CF7-7005-BBCC-1C9C-9B753BE6E18C}"/>
              </a:ext>
            </a:extLst>
          </p:cNvPr>
          <p:cNvSpPr txBox="1">
            <a:spLocks/>
          </p:cNvSpPr>
          <p:nvPr/>
        </p:nvSpPr>
        <p:spPr>
          <a:xfrm>
            <a:off x="6279137" y="5507473"/>
            <a:ext cx="4639736" cy="83904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Now we need to figure out how to adjust the weights to </a:t>
            </a:r>
            <a:r>
              <a:rPr lang="en-US"/>
              <a:t>minimize these cost functions.</a:t>
            </a:r>
            <a:endParaRPr lang="en-US" dirty="0"/>
          </a:p>
        </p:txBody>
      </p:sp>
    </p:spTree>
    <p:extLst>
      <p:ext uri="{BB962C8B-B14F-4D97-AF65-F5344CB8AC3E}">
        <p14:creationId xmlns:p14="http://schemas.microsoft.com/office/powerpoint/2010/main" val="1044060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5E74-D8EA-4680-BE89-32B4E00A0558}"/>
              </a:ext>
            </a:extLst>
          </p:cNvPr>
          <p:cNvSpPr>
            <a:spLocks noGrp="1"/>
          </p:cNvSpPr>
          <p:nvPr>
            <p:ph type="title"/>
          </p:nvPr>
        </p:nvSpPr>
        <p:spPr/>
        <p:txBody>
          <a:bodyPr/>
          <a:lstStyle/>
          <a:p>
            <a:r>
              <a:rPr lang="en-US" dirty="0"/>
              <a:t>Multi-Layer NN</a:t>
            </a:r>
            <a:br>
              <a:rPr lang="en-US" dirty="0"/>
            </a:br>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3E7CC0-FA00-4832-BD23-BEFAFB344ED4}"/>
                  </a:ext>
                </a:extLst>
              </p:cNvPr>
              <p:cNvSpPr>
                <a:spLocks noGrp="1"/>
              </p:cNvSpPr>
              <p:nvPr>
                <p:ph sz="half" idx="1"/>
              </p:nvPr>
            </p:nvSpPr>
            <p:spPr/>
            <p:txBody>
              <a:bodyPr>
                <a:normAutofit fontScale="92500" lnSpcReduction="10000"/>
              </a:bodyPr>
              <a:lstStyle/>
              <a:p>
                <a:r>
                  <a:rPr lang="en-US" dirty="0"/>
                  <a:t>For finding the minimum in the cost function in multi-dimensional space, we use a </a:t>
                </a:r>
                <a:r>
                  <a:rPr lang="en-US" i="1" dirty="0">
                    <a:solidFill>
                      <a:srgbClr val="FF0000"/>
                    </a:solidFill>
                  </a:rPr>
                  <a:t>gradient descent </a:t>
                </a:r>
                <a:r>
                  <a:rPr lang="en-US" dirty="0"/>
                  <a:t>technique.</a:t>
                </a:r>
              </a:p>
              <a:p>
                <a:r>
                  <a:rPr lang="en-US" dirty="0"/>
                  <a:t>The gradient is the change in the cost function </a:t>
                </a: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oMath>
                </a14:m>
                <a:r>
                  <a:rPr lang="en-US" dirty="0"/>
                  <a:t>with regard to the </a:t>
                </a:r>
                <a:r>
                  <a:rPr lang="en-US" i="1" dirty="0"/>
                  <a:t>change</a:t>
                </a:r>
                <a:r>
                  <a:rPr lang="en-US" dirty="0"/>
                  <a:t> in weights </a:t>
                </a:r>
                <a14:m>
                  <m:oMath xmlns:m="http://schemas.openxmlformats.org/officeDocument/2006/math">
                    <m:r>
                      <a:rPr lang="en-US" b="0" i="1" smtClean="0">
                        <a:latin typeface="Cambria Math" panose="02040503050406030204" pitchFamily="18" charset="0"/>
                      </a:rPr>
                      <m:t>𝑤</m:t>
                    </m:r>
                  </m:oMath>
                </a14:m>
                <a:r>
                  <a:rPr lang="en-US" dirty="0"/>
                  <a:t>. i.e. the slope of the function.</a:t>
                </a:r>
              </a:p>
              <a:p>
                <a:r>
                  <a:rPr lang="en-US" dirty="0"/>
                  <a:t>Gradient descent then takes steps in the direction that leads to decreasing the cost function.</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weight</m:t>
                          </m:r>
                        </m:e>
                        <m:sup>
                          <m:r>
                            <m:rPr>
                              <m:sty m:val="p"/>
                            </m:rPr>
                            <a:rPr lang="en-US" b="0" i="0" smtClean="0">
                              <a:latin typeface="Cambria Math" panose="02040503050406030204" pitchFamily="18" charset="0"/>
                            </a:rPr>
                            <m:t>new</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m:rPr>
                              <m:sty m:val="p"/>
                            </m:rPr>
                            <a:rPr lang="en-US">
                              <a:latin typeface="Cambria Math" panose="02040503050406030204" pitchFamily="18" charset="0"/>
                            </a:rPr>
                            <m:t>weight</m:t>
                          </m:r>
                        </m:e>
                        <m:sup>
                          <m:r>
                            <m:rPr>
                              <m:sty m:val="p"/>
                            </m:rPr>
                            <a:rPr lang="en-US" b="0" i="0" smtClean="0">
                              <a:latin typeface="Cambria Math" panose="02040503050406030204" pitchFamily="18" charset="0"/>
                            </a:rPr>
                            <m:t>old</m:t>
                          </m:r>
                        </m:sup>
                      </m:sSup>
                      <m:r>
                        <a:rPr lang="en-US" b="0" i="1" smtClean="0">
                          <a:latin typeface="Cambria Math" panose="02040503050406030204" pitchFamily="18" charset="0"/>
                        </a:rPr>
                        <m:t>−</m:t>
                      </m:r>
                      <m:r>
                        <m:rPr>
                          <m:sty m:val="p"/>
                        </m:rPr>
                        <a:rPr lang="en-US" b="0" i="0" smtClean="0">
                          <a:solidFill>
                            <a:srgbClr val="FF0000"/>
                          </a:solidFill>
                          <a:latin typeface="Cambria Math" panose="02040503050406030204" pitchFamily="18" charset="0"/>
                        </a:rPr>
                        <m:t>constant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weight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43E7CC0-FA00-4832-BD23-BEFAFB344ED4}"/>
                  </a:ext>
                </a:extLst>
              </p:cNvPr>
              <p:cNvSpPr>
                <a:spLocks noGrp="1" noRot="1" noChangeAspect="1" noMove="1" noResize="1" noEditPoints="1" noAdjustHandles="1" noChangeArrowheads="1" noChangeShapeType="1" noTextEdit="1"/>
              </p:cNvSpPr>
              <p:nvPr>
                <p:ph sz="half" idx="1"/>
              </p:nvPr>
            </p:nvSpPr>
            <p:spPr>
              <a:blipFill>
                <a:blip r:embed="rId2"/>
                <a:stretch>
                  <a:fillRect l="-1051" t="-976" r="-3154"/>
                </a:stretch>
              </a:blipFill>
            </p:spPr>
            <p:txBody>
              <a:bodyPr/>
              <a:lstStyle/>
              <a:p>
                <a:r>
                  <a:rPr lang="en-US">
                    <a:noFill/>
                  </a:rPr>
                  <a:t> </a:t>
                </a:r>
              </a:p>
            </p:txBody>
          </p:sp>
        </mc:Fallback>
      </mc:AlternateContent>
      <p:pic>
        <p:nvPicPr>
          <p:cNvPr id="6146" name="Picture 2" descr="Gradient Descent and Stochastic Gradient Descent - mlxtend">
            <a:extLst>
              <a:ext uri="{FF2B5EF4-FFF2-40B4-BE49-F238E27FC236}">
                <a16:creationId xmlns:a16="http://schemas.microsoft.com/office/drawing/2014/main" id="{1CCFB259-69A1-4884-93B1-96E45706F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11" y="3250950"/>
            <a:ext cx="5708261" cy="30934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5F1C45-5945-FA32-CAAE-BA1B1583C61A}"/>
              </a:ext>
            </a:extLst>
          </p:cNvPr>
          <p:cNvSpPr>
            <a:spLocks noGrp="1"/>
          </p:cNvSpPr>
          <p:nvPr>
            <p:ph type="sldNum" sz="quarter" idx="12"/>
          </p:nvPr>
        </p:nvSpPr>
        <p:spPr/>
        <p:txBody>
          <a:bodyPr/>
          <a:lstStyle/>
          <a:p>
            <a:fld id="{3A98EE3D-8CD1-4C3F-BD1C-C98C9596463C}" type="slidenum">
              <a:rPr lang="en-US" smtClean="0"/>
              <a:t>42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CA8C6-8564-6158-2EE3-44B076CF6E1A}"/>
                  </a:ext>
                </a:extLst>
              </p:cNvPr>
              <p:cNvSpPr txBox="1"/>
              <p:nvPr/>
            </p:nvSpPr>
            <p:spPr>
              <a:xfrm>
                <a:off x="6286500" y="2230240"/>
                <a:ext cx="5619172" cy="978025"/>
              </a:xfrm>
              <a:prstGeom prst="rect">
                <a:avLst/>
              </a:prstGeom>
              <a:noFill/>
            </p:spPr>
            <p:txBody>
              <a:bodyPr wrap="square">
                <a:spAutoFit/>
              </a:bodyPr>
              <a:lstStyle/>
              <a:p>
                <a:r>
                  <a:rPr lang="en-US" sz="1600" dirty="0"/>
                  <a:t>The algorithm stops when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𝐽</m:t>
                        </m:r>
                        <m:r>
                          <a:rPr lang="en-US" sz="1600" b="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𝒘</m:t>
                        </m:r>
                        <m:r>
                          <a:rPr lang="en-US" sz="1600" b="1"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weight</m:t>
                        </m:r>
                      </m:den>
                    </m:f>
                    <m:r>
                      <a:rPr lang="en-US" sz="1600" b="0" i="1" smtClean="0">
                        <a:latin typeface="Cambria Math" panose="02040503050406030204" pitchFamily="18" charset="0"/>
                        <a:ea typeface="Cambria Math" panose="02040503050406030204" pitchFamily="18" charset="0"/>
                      </a:rPr>
                      <m:t>=0</m:t>
                    </m:r>
                  </m:oMath>
                </a14:m>
                <a:r>
                  <a:rPr lang="en-US" sz="1600" dirty="0"/>
                  <a:t>. </a:t>
                </a:r>
              </a:p>
              <a:p>
                <a:r>
                  <a:rPr lang="en-US" sz="1600" dirty="0"/>
                  <a:t>The constant is called </a:t>
                </a:r>
                <a:r>
                  <a:rPr lang="en-US" sz="1600" i="1" dirty="0">
                    <a:solidFill>
                      <a:srgbClr val="FF0000"/>
                    </a:solidFill>
                  </a:rPr>
                  <a:t>Learning Rate </a:t>
                </a:r>
                <a:r>
                  <a:rPr lang="en-US" sz="1600" i="1" dirty="0"/>
                  <a:t>and</a:t>
                </a:r>
                <a:r>
                  <a:rPr lang="en-US" sz="1600" i="1" dirty="0">
                    <a:solidFill>
                      <a:srgbClr val="FF0000"/>
                    </a:solidFill>
                  </a:rPr>
                  <a:t> </a:t>
                </a:r>
                <a:r>
                  <a:rPr lang="en-US" sz="1600" dirty="0"/>
                  <a:t>is a parameter that determines how much the weights are changed at each step.</a:t>
                </a:r>
              </a:p>
            </p:txBody>
          </p:sp>
        </mc:Choice>
        <mc:Fallback xmlns="">
          <p:sp>
            <p:nvSpPr>
              <p:cNvPr id="6" name="TextBox 5">
                <a:extLst>
                  <a:ext uri="{FF2B5EF4-FFF2-40B4-BE49-F238E27FC236}">
                    <a16:creationId xmlns:a16="http://schemas.microsoft.com/office/drawing/2014/main" id="{2DECA8C6-8564-6158-2EE3-44B076CF6E1A}"/>
                  </a:ext>
                </a:extLst>
              </p:cNvPr>
              <p:cNvSpPr txBox="1">
                <a:spLocks noRot="1" noChangeAspect="1" noMove="1" noResize="1" noEditPoints="1" noAdjustHandles="1" noChangeArrowheads="1" noChangeShapeType="1" noTextEdit="1"/>
              </p:cNvSpPr>
              <p:nvPr/>
            </p:nvSpPr>
            <p:spPr>
              <a:xfrm>
                <a:off x="6286500" y="2230240"/>
                <a:ext cx="5619172" cy="978025"/>
              </a:xfrm>
              <a:prstGeom prst="rect">
                <a:avLst/>
              </a:prstGeom>
              <a:blipFill>
                <a:blip r:embed="rId4"/>
                <a:stretch>
                  <a:fillRect l="-542" b="-7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A1B442-9387-AC48-E395-D3C1242900D9}"/>
              </a:ext>
            </a:extLst>
          </p:cNvPr>
          <p:cNvSpPr txBox="1"/>
          <p:nvPr/>
        </p:nvSpPr>
        <p:spPr>
          <a:xfrm>
            <a:off x="4851306" y="5698080"/>
            <a:ext cx="1192306" cy="369332"/>
          </a:xfrm>
          <a:prstGeom prst="rect">
            <a:avLst/>
          </a:prstGeom>
          <a:noFill/>
        </p:spPr>
        <p:txBody>
          <a:bodyPr wrap="square" rtlCol="0">
            <a:spAutoFit/>
          </a:bodyPr>
          <a:lstStyle/>
          <a:p>
            <a:r>
              <a:rPr lang="en-US" dirty="0"/>
              <a:t>slope</a:t>
            </a:r>
          </a:p>
        </p:txBody>
      </p:sp>
      <p:sp>
        <p:nvSpPr>
          <p:cNvPr id="5" name="TextBox 4">
            <a:extLst>
              <a:ext uri="{FF2B5EF4-FFF2-40B4-BE49-F238E27FC236}">
                <a16:creationId xmlns:a16="http://schemas.microsoft.com/office/drawing/2014/main" id="{AC9E5129-A1D6-50E1-16B6-A81B1F0B335B}"/>
              </a:ext>
            </a:extLst>
          </p:cNvPr>
          <p:cNvSpPr txBox="1"/>
          <p:nvPr/>
        </p:nvSpPr>
        <p:spPr>
          <a:xfrm>
            <a:off x="3742009" y="5698080"/>
            <a:ext cx="1192306" cy="646331"/>
          </a:xfrm>
          <a:prstGeom prst="rect">
            <a:avLst/>
          </a:prstGeom>
          <a:noFill/>
        </p:spPr>
        <p:txBody>
          <a:bodyPr wrap="square" rtlCol="0">
            <a:spAutoFit/>
          </a:bodyPr>
          <a:lstStyle/>
          <a:p>
            <a:r>
              <a:rPr lang="en-US" dirty="0"/>
              <a:t>Learning</a:t>
            </a:r>
          </a:p>
          <a:p>
            <a:r>
              <a:rPr lang="en-US" dirty="0"/>
              <a:t>Rate</a:t>
            </a:r>
          </a:p>
        </p:txBody>
      </p:sp>
    </p:spTree>
    <p:extLst>
      <p:ext uri="{BB962C8B-B14F-4D97-AF65-F5344CB8AC3E}">
        <p14:creationId xmlns:p14="http://schemas.microsoft.com/office/powerpoint/2010/main" val="228053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E0D7-3666-4A7E-B8CA-F8D619B667E9}"/>
              </a:ext>
            </a:extLst>
          </p:cNvPr>
          <p:cNvSpPr>
            <a:spLocks noGrp="1"/>
          </p:cNvSpPr>
          <p:nvPr>
            <p:ph type="title"/>
          </p:nvPr>
        </p:nvSpPr>
        <p:spPr/>
        <p:txBody>
          <a:bodyPr/>
          <a:lstStyle/>
          <a:p>
            <a:r>
              <a:rPr lang="en-US" dirty="0"/>
              <a:t>Learning Rate</a:t>
            </a:r>
          </a:p>
        </p:txBody>
      </p:sp>
      <p:sp>
        <p:nvSpPr>
          <p:cNvPr id="3" name="Content Placeholder 2">
            <a:extLst>
              <a:ext uri="{FF2B5EF4-FFF2-40B4-BE49-F238E27FC236}">
                <a16:creationId xmlns:a16="http://schemas.microsoft.com/office/drawing/2014/main" id="{B8C5DFD4-4B4A-45BB-A312-01896BEFAE4B}"/>
              </a:ext>
            </a:extLst>
          </p:cNvPr>
          <p:cNvSpPr>
            <a:spLocks noGrp="1"/>
          </p:cNvSpPr>
          <p:nvPr>
            <p:ph sz="half" idx="1"/>
          </p:nvPr>
        </p:nvSpPr>
        <p:spPr>
          <a:xfrm>
            <a:off x="1097280" y="2120900"/>
            <a:ext cx="4305993" cy="3748193"/>
          </a:xfrm>
        </p:spPr>
        <p:txBody>
          <a:bodyPr>
            <a:normAutofit fontScale="92500" lnSpcReduction="10000"/>
          </a:bodyPr>
          <a:lstStyle/>
          <a:p>
            <a:r>
              <a:rPr lang="en-US" dirty="0"/>
              <a:t>How fast to descend in the gradient descent is controlled by the </a:t>
            </a:r>
            <a:r>
              <a:rPr lang="en-US" i="1" dirty="0"/>
              <a:t>learning rate</a:t>
            </a:r>
            <a:r>
              <a:rPr lang="en-US" dirty="0"/>
              <a:t>.</a:t>
            </a:r>
          </a:p>
          <a:p>
            <a:r>
              <a:rPr lang="en-US" dirty="0"/>
              <a:t>If this parameter is small, then the training will progress slowly (short steps). It will take a long time to reach the “bottom of the valley”</a:t>
            </a:r>
          </a:p>
          <a:p>
            <a:r>
              <a:rPr lang="en-US" dirty="0"/>
              <a:t>If this parameter is high (long steps_, it may not converge (instead diverge) and not find the minimum.</a:t>
            </a:r>
          </a:p>
          <a:p>
            <a:r>
              <a:rPr lang="en-US" dirty="0"/>
              <a:t>There are various techniques to find the optimal learning rate.</a:t>
            </a:r>
          </a:p>
        </p:txBody>
      </p:sp>
      <p:pic>
        <p:nvPicPr>
          <p:cNvPr id="7170" name="Picture 2" descr="small learning rate vs big learning rate - Stack Overflow">
            <a:extLst>
              <a:ext uri="{FF2B5EF4-FFF2-40B4-BE49-F238E27FC236}">
                <a16:creationId xmlns:a16="http://schemas.microsoft.com/office/drawing/2014/main" id="{276A1B95-538D-4DB2-B85C-9464DEDD0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016" y="2251921"/>
            <a:ext cx="5734050" cy="3486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BA08BC1-00A1-AB2F-BBE7-EABF4915EAC3}"/>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1511578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5E74-D8EA-4680-BE89-32B4E00A0558}"/>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043E7CC0-FA00-4832-BD23-BEFAFB344ED4}"/>
              </a:ext>
            </a:extLst>
          </p:cNvPr>
          <p:cNvSpPr>
            <a:spLocks noGrp="1"/>
          </p:cNvSpPr>
          <p:nvPr>
            <p:ph sz="half" idx="1"/>
          </p:nvPr>
        </p:nvSpPr>
        <p:spPr/>
        <p:txBody>
          <a:bodyPr>
            <a:normAutofit fontScale="92500" lnSpcReduction="20000"/>
          </a:bodyPr>
          <a:lstStyle/>
          <a:p>
            <a:r>
              <a:rPr lang="en-US" dirty="0"/>
              <a:t>We </a:t>
            </a:r>
            <a:r>
              <a:rPr lang="en-US" i="1" dirty="0">
                <a:solidFill>
                  <a:srgbClr val="FF0000"/>
                </a:solidFill>
              </a:rPr>
              <a:t>iterate</a:t>
            </a:r>
            <a:r>
              <a:rPr lang="en-US" dirty="0"/>
              <a:t> on the weights to gradually decrease the error.</a:t>
            </a:r>
          </a:p>
          <a:p>
            <a:r>
              <a:rPr lang="en-US" dirty="0"/>
              <a:t>The question is how do we know how much to change the weights.</a:t>
            </a:r>
          </a:p>
          <a:p>
            <a:r>
              <a:rPr lang="en-US" dirty="0"/>
              <a:t>This is achieved with a breakthrough called </a:t>
            </a:r>
            <a:r>
              <a:rPr lang="en-US" i="1" dirty="0">
                <a:solidFill>
                  <a:srgbClr val="FF0000"/>
                </a:solidFill>
              </a:rPr>
              <a:t>backpropagation</a:t>
            </a:r>
            <a:r>
              <a:rPr lang="en-US" dirty="0"/>
              <a:t>.</a:t>
            </a:r>
          </a:p>
          <a:p>
            <a:r>
              <a:rPr lang="en-US" dirty="0"/>
              <a:t>The core of backpropagation is that the error at the output is </a:t>
            </a:r>
            <a:r>
              <a:rPr lang="en-US" i="1" dirty="0">
                <a:solidFill>
                  <a:srgbClr val="FF0000"/>
                </a:solidFill>
              </a:rPr>
              <a:t>fed backward </a:t>
            </a:r>
            <a:r>
              <a:rPr lang="en-US" dirty="0"/>
              <a:t>through the network.</a:t>
            </a:r>
          </a:p>
          <a:p>
            <a:r>
              <a:rPr lang="en-US" dirty="0"/>
              <a:t>In other words, we reverse the Neurons so the errors becomes the input!</a:t>
            </a:r>
          </a:p>
          <a:p>
            <a:endParaRPr lang="en-US" dirty="0"/>
          </a:p>
          <a:p>
            <a:endParaRPr lang="en-US" dirty="0"/>
          </a:p>
        </p:txBody>
      </p:sp>
      <p:sp>
        <p:nvSpPr>
          <p:cNvPr id="4" name="Content Placeholder 3">
            <a:extLst>
              <a:ext uri="{FF2B5EF4-FFF2-40B4-BE49-F238E27FC236}">
                <a16:creationId xmlns:a16="http://schemas.microsoft.com/office/drawing/2014/main" id="{4DBE3D1D-5001-44F7-B0E2-C864DB5FC24D}"/>
              </a:ext>
            </a:extLst>
          </p:cNvPr>
          <p:cNvSpPr>
            <a:spLocks noGrp="1"/>
          </p:cNvSpPr>
          <p:nvPr>
            <p:ph sz="half" idx="2"/>
          </p:nvPr>
        </p:nvSpPr>
        <p:spPr/>
        <p:txBody>
          <a:bodyPr>
            <a:normAutofit fontScale="92500" lnSpcReduction="20000"/>
          </a:bodyPr>
          <a:lstStyle/>
          <a:p>
            <a:r>
              <a:rPr lang="en-US" dirty="0"/>
              <a:t>The weights and biases remain the same.</a:t>
            </a:r>
          </a:p>
          <a:p>
            <a:r>
              <a:rPr lang="en-US" dirty="0"/>
              <a:t>We go backward, layer by layer, neuron by neuron, computing the error of each neuron.</a:t>
            </a:r>
          </a:p>
          <a:p>
            <a:r>
              <a:rPr lang="en-US" dirty="0"/>
              <a:t>Until we reach the input layer.</a:t>
            </a:r>
          </a:p>
          <a:p>
            <a:r>
              <a:rPr lang="en-US" dirty="0"/>
              <a:t>Now we know the amount of error that is </a:t>
            </a:r>
            <a:r>
              <a:rPr lang="en-US" dirty="0">
                <a:solidFill>
                  <a:srgbClr val="00B0F0"/>
                </a:solidFill>
              </a:rPr>
              <a:t>contributed</a:t>
            </a:r>
            <a:r>
              <a:rPr lang="en-US" dirty="0"/>
              <a:t> by each neuron. (we use </a:t>
            </a:r>
            <a:r>
              <a:rPr lang="en-US" i="1" dirty="0"/>
              <a:t>partial derivatives </a:t>
            </a:r>
            <a:r>
              <a:rPr lang="en-US" dirty="0"/>
              <a:t>and the </a:t>
            </a:r>
            <a:r>
              <a:rPr lang="en-US" i="1" dirty="0"/>
              <a:t>chain rule</a:t>
            </a:r>
            <a:r>
              <a:rPr lang="en-US" dirty="0"/>
              <a:t>)</a:t>
            </a:r>
          </a:p>
          <a:p>
            <a:r>
              <a:rPr lang="en-US" dirty="0"/>
              <a:t>This is the relative error of each neuron.</a:t>
            </a:r>
          </a:p>
          <a:p>
            <a:r>
              <a:rPr lang="en-US" dirty="0"/>
              <a:t>Knowing this error distribution, we can decide how to tweak the weights for the next feedforward of the network!</a:t>
            </a:r>
          </a:p>
        </p:txBody>
      </p:sp>
      <p:sp>
        <p:nvSpPr>
          <p:cNvPr id="5" name="Slide Number Placeholder 4">
            <a:extLst>
              <a:ext uri="{FF2B5EF4-FFF2-40B4-BE49-F238E27FC236}">
                <a16:creationId xmlns:a16="http://schemas.microsoft.com/office/drawing/2014/main" id="{7C301677-9CBC-D4E3-2D9B-3E68682D6F37}"/>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945157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ck Propagation Neural Network: What is Backpropagation Algorithm in  Machine Learning?">
            <a:extLst>
              <a:ext uri="{FF2B5EF4-FFF2-40B4-BE49-F238E27FC236}">
                <a16:creationId xmlns:a16="http://schemas.microsoft.com/office/drawing/2014/main" id="{70E58F46-BD68-4E2E-9BA3-0B0326F8E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1138237"/>
            <a:ext cx="8410575" cy="4381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C068A3E-5873-EF5F-43DE-36CBBACD8A7F}"/>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2604832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478D-B884-4FA6-9514-0BAC0CAFA6FB}"/>
              </a:ext>
            </a:extLst>
          </p:cNvPr>
          <p:cNvSpPr>
            <a:spLocks noGrp="1"/>
          </p:cNvSpPr>
          <p:nvPr>
            <p:ph type="title"/>
          </p:nvPr>
        </p:nvSpPr>
        <p:spPr/>
        <p:txBody>
          <a:bodyPr>
            <a:normAutofit/>
          </a:bodyPr>
          <a:lstStyle/>
          <a:p>
            <a:r>
              <a:rPr lang="en-US" dirty="0"/>
              <a:t>Trained Network</a:t>
            </a:r>
          </a:p>
        </p:txBody>
      </p:sp>
      <p:sp>
        <p:nvSpPr>
          <p:cNvPr id="3" name="Text Placeholder 2">
            <a:extLst>
              <a:ext uri="{FF2B5EF4-FFF2-40B4-BE49-F238E27FC236}">
                <a16:creationId xmlns:a16="http://schemas.microsoft.com/office/drawing/2014/main" id="{77A97F4A-7258-411A-98E3-2A1196D05425}"/>
              </a:ext>
            </a:extLst>
          </p:cNvPr>
          <p:cNvSpPr>
            <a:spLocks noGrp="1"/>
          </p:cNvSpPr>
          <p:nvPr>
            <p:ph idx="1"/>
          </p:nvPr>
        </p:nvSpPr>
        <p:spPr/>
        <p:txBody>
          <a:bodyPr/>
          <a:lstStyle/>
          <a:p>
            <a:r>
              <a:rPr lang="en-US" dirty="0"/>
              <a:t>Once the network has been trained i.e. weights and biases have been discovered so that our cost function is minimized, predicting new cases is trivial.</a:t>
            </a:r>
          </a:p>
          <a:p>
            <a:r>
              <a:rPr lang="en-US" dirty="0"/>
              <a:t>The new case is </a:t>
            </a:r>
            <a:r>
              <a:rPr lang="en-US" b="1" dirty="0"/>
              <a:t>fed forward </a:t>
            </a:r>
            <a:r>
              <a:rPr lang="en-US" dirty="0"/>
              <a:t>through the input layer.</a:t>
            </a:r>
          </a:p>
          <a:p>
            <a:r>
              <a:rPr lang="en-US" dirty="0"/>
              <a:t>The NN then predicts the output.</a:t>
            </a:r>
          </a:p>
        </p:txBody>
      </p:sp>
      <p:sp>
        <p:nvSpPr>
          <p:cNvPr id="4" name="Slide Number Placeholder 3">
            <a:extLst>
              <a:ext uri="{FF2B5EF4-FFF2-40B4-BE49-F238E27FC236}">
                <a16:creationId xmlns:a16="http://schemas.microsoft.com/office/drawing/2014/main" id="{5584FB93-899D-1155-699B-97818A2417B9}"/>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4263797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CCEE-AB35-F1EB-F837-30E39FAC2014}"/>
              </a:ext>
            </a:extLst>
          </p:cNvPr>
          <p:cNvSpPr>
            <a:spLocks noGrp="1"/>
          </p:cNvSpPr>
          <p:nvPr>
            <p:ph type="title"/>
          </p:nvPr>
        </p:nvSpPr>
        <p:spPr>
          <a:xfrm>
            <a:off x="643466" y="786383"/>
            <a:ext cx="3517567" cy="2093975"/>
          </a:xfrm>
        </p:spPr>
        <p:txBody>
          <a:bodyPr anchor="b">
            <a:normAutofit/>
          </a:bodyPr>
          <a:lstStyle/>
          <a:p>
            <a:r>
              <a:rPr lang="en-US" dirty="0"/>
              <a:t>Multilayer NN demo</a:t>
            </a:r>
          </a:p>
        </p:txBody>
      </p:sp>
      <p:sp>
        <p:nvSpPr>
          <p:cNvPr id="3" name="Content Placeholder 2">
            <a:extLst>
              <a:ext uri="{FF2B5EF4-FFF2-40B4-BE49-F238E27FC236}">
                <a16:creationId xmlns:a16="http://schemas.microsoft.com/office/drawing/2014/main" id="{092B090E-F265-136E-E3D2-F1F9FF7F1A8E}"/>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dirty="0">
                <a:hlinkClick r:id="rId2"/>
              </a:rPr>
              <a:t>https://phiresky.github.io/neural-network-demo/?preset=Binary%20Classifier%20for%20circular%20data</a:t>
            </a:r>
            <a:endParaRPr lang="en-US" sz="1500" dirty="0"/>
          </a:p>
          <a:p>
            <a:pPr>
              <a:lnSpc>
                <a:spcPct val="100000"/>
              </a:lnSpc>
            </a:pPr>
            <a:r>
              <a:rPr lang="en-US" sz="1500" dirty="0"/>
              <a:t>Load various preset distributions</a:t>
            </a:r>
          </a:p>
          <a:p>
            <a:pPr>
              <a:lnSpc>
                <a:spcPct val="100000"/>
              </a:lnSpc>
            </a:pPr>
            <a:r>
              <a:rPr lang="en-US" sz="1500" dirty="0"/>
              <a:t>Train them and see how well the NN does</a:t>
            </a:r>
          </a:p>
          <a:p>
            <a:pPr>
              <a:lnSpc>
                <a:spcPct val="100000"/>
              </a:lnSpc>
            </a:pPr>
            <a:r>
              <a:rPr lang="en-US" sz="1500" dirty="0"/>
              <a:t>You can experiment with number of hidden layers, number of neuron, and activation functions.</a:t>
            </a:r>
          </a:p>
        </p:txBody>
      </p:sp>
      <p:sp>
        <p:nvSpPr>
          <p:cNvPr id="4" name="Slide Number Placeholder 3">
            <a:extLst>
              <a:ext uri="{FF2B5EF4-FFF2-40B4-BE49-F238E27FC236}">
                <a16:creationId xmlns:a16="http://schemas.microsoft.com/office/drawing/2014/main" id="{D8206838-CB92-3860-26C1-2655382D5AE4}"/>
              </a:ext>
            </a:extLst>
          </p:cNvPr>
          <p:cNvSpPr>
            <a:spLocks noGrp="1"/>
          </p:cNvSpPr>
          <p:nvPr>
            <p:ph type="sldNum" sz="quarter" idx="12"/>
          </p:nvPr>
        </p:nvSpPr>
        <p:spPr/>
        <p:txBody>
          <a:bodyPr/>
          <a:lstStyle/>
          <a:p>
            <a:fld id="{3A98EE3D-8CD1-4C3F-BD1C-C98C9596463C}" type="slidenum">
              <a:rPr lang="en-US" smtClean="0"/>
              <a:pPr/>
              <a:t>47</a:t>
            </a:fld>
            <a:endParaRPr lang="en-US" dirty="0"/>
          </a:p>
        </p:txBody>
      </p:sp>
      <p:pic>
        <p:nvPicPr>
          <p:cNvPr id="7" name="Picture 6">
            <a:extLst>
              <a:ext uri="{FF2B5EF4-FFF2-40B4-BE49-F238E27FC236}">
                <a16:creationId xmlns:a16="http://schemas.microsoft.com/office/drawing/2014/main" id="{02F4C866-5E7D-51B0-6886-839C2412197A}"/>
              </a:ext>
            </a:extLst>
          </p:cNvPr>
          <p:cNvPicPr>
            <a:picLocks noChangeAspect="1"/>
          </p:cNvPicPr>
          <p:nvPr/>
        </p:nvPicPr>
        <p:blipFill>
          <a:blip r:embed="rId3"/>
          <a:stretch>
            <a:fillRect/>
          </a:stretch>
        </p:blipFill>
        <p:spPr>
          <a:xfrm>
            <a:off x="5916499" y="310990"/>
            <a:ext cx="3908033" cy="2907339"/>
          </a:xfrm>
          <a:prstGeom prst="rect">
            <a:avLst/>
          </a:prstGeom>
        </p:spPr>
      </p:pic>
      <p:pic>
        <p:nvPicPr>
          <p:cNvPr id="12" name="Picture 11">
            <a:extLst>
              <a:ext uri="{FF2B5EF4-FFF2-40B4-BE49-F238E27FC236}">
                <a16:creationId xmlns:a16="http://schemas.microsoft.com/office/drawing/2014/main" id="{190E1D65-22AF-7414-ED49-046EF9C17AC5}"/>
              </a:ext>
            </a:extLst>
          </p:cNvPr>
          <p:cNvPicPr>
            <a:picLocks noChangeAspect="1"/>
          </p:cNvPicPr>
          <p:nvPr/>
        </p:nvPicPr>
        <p:blipFill>
          <a:blip r:embed="rId4"/>
          <a:stretch>
            <a:fillRect/>
          </a:stretch>
        </p:blipFill>
        <p:spPr>
          <a:xfrm>
            <a:off x="5916499" y="3320916"/>
            <a:ext cx="3908033" cy="3226094"/>
          </a:xfrm>
          <a:prstGeom prst="rect">
            <a:avLst/>
          </a:prstGeom>
        </p:spPr>
      </p:pic>
    </p:spTree>
    <p:extLst>
      <p:ext uri="{BB962C8B-B14F-4D97-AF65-F5344CB8AC3E}">
        <p14:creationId xmlns:p14="http://schemas.microsoft.com/office/powerpoint/2010/main" val="274784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67AE-EB37-4BCE-8DBE-7E0B58A5CF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3E740DE-5EBA-469E-8D18-189FDBF01687}"/>
              </a:ext>
            </a:extLst>
          </p:cNvPr>
          <p:cNvSpPr>
            <a:spLocks noGrp="1"/>
          </p:cNvSpPr>
          <p:nvPr>
            <p:ph idx="1"/>
          </p:nvPr>
        </p:nvSpPr>
        <p:spPr/>
        <p:txBody>
          <a:bodyPr/>
          <a:lstStyle/>
          <a:p>
            <a:r>
              <a:rPr lang="en-US" dirty="0"/>
              <a:t>We learned about the structure of ANN</a:t>
            </a:r>
          </a:p>
          <a:p>
            <a:r>
              <a:rPr lang="en-US" dirty="0"/>
              <a:t>Neurons, connections, inputs, outputs, weight and biases combine</a:t>
            </a:r>
          </a:p>
          <a:p>
            <a:r>
              <a:rPr lang="en-US" dirty="0"/>
              <a:t>Activation functions produce an output from a neuron that is fed to other neurons</a:t>
            </a:r>
          </a:p>
          <a:p>
            <a:r>
              <a:rPr lang="en-US" dirty="0"/>
              <a:t>By iterating on the parameters (weights and biases), we can train the network to better perform</a:t>
            </a:r>
          </a:p>
          <a:p>
            <a:r>
              <a:rPr lang="en-US" dirty="0"/>
              <a:t>In this way, machine learning is used to train a neural network. This is a mainstay of AI today with widespread applications!</a:t>
            </a:r>
          </a:p>
        </p:txBody>
      </p:sp>
      <p:sp>
        <p:nvSpPr>
          <p:cNvPr id="4" name="Slide Number Placeholder 3">
            <a:extLst>
              <a:ext uri="{FF2B5EF4-FFF2-40B4-BE49-F238E27FC236}">
                <a16:creationId xmlns:a16="http://schemas.microsoft.com/office/drawing/2014/main" id="{8AE20BA9-7947-8F50-2EC9-823E9B5CA8FE}"/>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374837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DDFFAA3-23F0-496B-BCC2-48D82E7FD8DE}"/>
              </a:ext>
            </a:extLst>
          </p:cNvPr>
          <p:cNvSpPr>
            <a:spLocks noGrp="1"/>
          </p:cNvSpPr>
          <p:nvPr>
            <p:ph type="title"/>
          </p:nvPr>
        </p:nvSpPr>
        <p:spPr>
          <a:xfrm>
            <a:off x="1097280" y="286603"/>
            <a:ext cx="10058400" cy="1450757"/>
          </a:xfrm>
        </p:spPr>
        <p:txBody>
          <a:bodyPr anchor="b">
            <a:normAutofit/>
          </a:bodyPr>
          <a:lstStyle/>
          <a:p>
            <a:r>
              <a:rPr lang="en-US" dirty="0"/>
              <a:t>Biological neuron</a:t>
            </a:r>
          </a:p>
        </p:txBody>
      </p:sp>
      <p:pic>
        <p:nvPicPr>
          <p:cNvPr id="1026" name="Picture 2" descr="Diagram&#10;&#10;Description automatically generated">
            <a:extLst>
              <a:ext uri="{FF2B5EF4-FFF2-40B4-BE49-F238E27FC236}">
                <a16:creationId xmlns:a16="http://schemas.microsoft.com/office/drawing/2014/main" id="{5CF20908-7880-438C-B6FD-87F769F1A5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7280" y="2498682"/>
            <a:ext cx="4639736" cy="2992629"/>
          </a:xfrm>
          <a:prstGeom prst="rect">
            <a:avLst/>
          </a:prstGeom>
          <a:solidFill>
            <a:srgbClr val="FFFFFF"/>
          </a:solidFill>
        </p:spPr>
      </p:pic>
      <p:sp>
        <p:nvSpPr>
          <p:cNvPr id="10" name="Text Placeholder 9">
            <a:extLst>
              <a:ext uri="{FF2B5EF4-FFF2-40B4-BE49-F238E27FC236}">
                <a16:creationId xmlns:a16="http://schemas.microsoft.com/office/drawing/2014/main" id="{939BBA73-7441-438D-8131-DAA2677A641F}"/>
              </a:ext>
            </a:extLst>
          </p:cNvPr>
          <p:cNvSpPr>
            <a:spLocks noGrp="1"/>
          </p:cNvSpPr>
          <p:nvPr>
            <p:ph sz="half" idx="2"/>
          </p:nvPr>
        </p:nvSpPr>
        <p:spPr>
          <a:xfrm>
            <a:off x="6515944" y="2120900"/>
            <a:ext cx="4639736" cy="3748194"/>
          </a:xfrm>
        </p:spPr>
        <p:txBody>
          <a:bodyPr>
            <a:normAutofit fontScale="92500" lnSpcReduction="20000"/>
          </a:bodyPr>
          <a:lstStyle/>
          <a:p>
            <a:pPr>
              <a:lnSpc>
                <a:spcPct val="100000"/>
              </a:lnSpc>
            </a:pPr>
            <a:r>
              <a:rPr lang="en-US" sz="1600" dirty="0"/>
              <a:t>A cell that communicates with other cells via electrical (and chemical) signals that are passed through connections called </a:t>
            </a:r>
            <a:r>
              <a:rPr lang="en-US" sz="1600" i="1" dirty="0"/>
              <a:t>axons</a:t>
            </a:r>
            <a:r>
              <a:rPr lang="en-US" sz="1600" dirty="0"/>
              <a:t> and </a:t>
            </a:r>
            <a:r>
              <a:rPr lang="en-US" sz="1600" i="1" dirty="0"/>
              <a:t>synapses</a:t>
            </a:r>
            <a:r>
              <a:rPr lang="en-US" sz="1600" dirty="0"/>
              <a:t>.</a:t>
            </a:r>
          </a:p>
          <a:p>
            <a:pPr>
              <a:lnSpc>
                <a:spcPct val="100000"/>
              </a:lnSpc>
            </a:pPr>
            <a:r>
              <a:rPr lang="en-US" sz="1600" dirty="0"/>
              <a:t>~ 86 billion neurons in the human brain</a:t>
            </a:r>
          </a:p>
          <a:p>
            <a:pPr>
              <a:lnSpc>
                <a:spcPct val="100000"/>
              </a:lnSpc>
            </a:pPr>
            <a:r>
              <a:rPr lang="en-US" sz="1600" dirty="0"/>
              <a:t>Each neuron connected to average of 7000 other neurons.</a:t>
            </a:r>
          </a:p>
          <a:p>
            <a:pPr>
              <a:lnSpc>
                <a:spcPct val="100000"/>
              </a:lnSpc>
            </a:pPr>
            <a:r>
              <a:rPr lang="en-US" sz="1600" dirty="0"/>
              <a:t>A total of </a:t>
            </a:r>
            <a:r>
              <a:rPr lang="en-US" sz="1600" u="sng" dirty="0"/>
              <a:t>1,000,000</a:t>
            </a:r>
            <a:r>
              <a:rPr lang="en-US" sz="1600" dirty="0"/>
              <a:t>,000,000,000 synapses.</a:t>
            </a:r>
          </a:p>
          <a:p>
            <a:pPr>
              <a:lnSpc>
                <a:spcPct val="100000"/>
              </a:lnSpc>
            </a:pPr>
            <a:r>
              <a:rPr lang="en-US" sz="1600" dirty="0"/>
              <a:t>We will have a separate (short) lecture on neuroanatomy (structure) and neurophysiology (function).</a:t>
            </a:r>
          </a:p>
          <a:p>
            <a:pPr>
              <a:lnSpc>
                <a:spcPct val="100000"/>
              </a:lnSpc>
            </a:pPr>
            <a:r>
              <a:rPr lang="en-US" sz="1600" dirty="0"/>
              <a:t>Neurons get activated (or not activated) based on the input signals it receives</a:t>
            </a:r>
          </a:p>
          <a:p>
            <a:pPr>
              <a:lnSpc>
                <a:spcPct val="100000"/>
              </a:lnSpc>
            </a:pPr>
            <a:r>
              <a:rPr lang="en-US" sz="1600" dirty="0"/>
              <a:t>The network of such neurons is thought to support reasoning, memory, emotions, reaction, and other functions of the brain</a:t>
            </a:r>
          </a:p>
          <a:p>
            <a:pPr>
              <a:lnSpc>
                <a:spcPct val="100000"/>
              </a:lnSpc>
            </a:pPr>
            <a:endParaRPr lang="en-US" sz="1600" dirty="0"/>
          </a:p>
        </p:txBody>
      </p:sp>
      <p:sp>
        <p:nvSpPr>
          <p:cNvPr id="2" name="Slide Number Placeholder 1">
            <a:extLst>
              <a:ext uri="{FF2B5EF4-FFF2-40B4-BE49-F238E27FC236}">
                <a16:creationId xmlns:a16="http://schemas.microsoft.com/office/drawing/2014/main" id="{C1D1CD39-FC07-38F6-629E-83AB5D879EFB}"/>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06032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p:txBody>
          <a:bodyPr/>
          <a:lstStyle/>
          <a:p>
            <a:r>
              <a:rPr lang="en-US" dirty="0"/>
              <a:t>What is a (artificial) neural network ANN?</a:t>
            </a:r>
          </a:p>
        </p:txBody>
      </p:sp>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070805" y="2120900"/>
            <a:ext cx="4639736" cy="3748193"/>
          </a:xfrm>
        </p:spPr>
        <p:txBody>
          <a:bodyPr/>
          <a:lstStyle/>
          <a:p>
            <a:r>
              <a:rPr lang="en-US" dirty="0"/>
              <a:t>A network of artificial neurons that we use for ML such as classification and regression.</a:t>
            </a:r>
          </a:p>
          <a:p>
            <a:r>
              <a:rPr lang="en-US" dirty="0"/>
              <a:t>A neuron is made up of inputs and output</a:t>
            </a:r>
          </a:p>
          <a:p>
            <a:r>
              <a:rPr lang="en-US" dirty="0"/>
              <a:t>The neuron does computation on the input values and produces an output.</a:t>
            </a:r>
          </a:p>
          <a:p>
            <a:r>
              <a:rPr lang="en-US" dirty="0"/>
              <a:t>A network of such neurons produces a neural network, which in some cases has much better performance in ML than logistic regression or linear regression.</a:t>
            </a:r>
          </a:p>
          <a:p>
            <a:endParaRPr lang="en-US" dirty="0"/>
          </a:p>
          <a:p>
            <a:endParaRPr lang="en-US" dirty="0"/>
          </a:p>
        </p:txBody>
      </p:sp>
      <p:pic>
        <p:nvPicPr>
          <p:cNvPr id="1026" name="Picture 2" descr="Neural Network In Python: Introduction, Structure And Trading Strategies">
            <a:extLst>
              <a:ext uri="{FF2B5EF4-FFF2-40B4-BE49-F238E27FC236}">
                <a16:creationId xmlns:a16="http://schemas.microsoft.com/office/drawing/2014/main" id="{E805A2DC-C1F7-4837-9996-6E2A8801E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745" y="2581275"/>
            <a:ext cx="6282058" cy="27238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93647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normAutofit/>
          </a:bodyPr>
          <a:lstStyle/>
          <a:p>
            <a:r>
              <a:rPr lang="en-US" dirty="0"/>
              <a:t>Reminder: Nomenclature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191650" y="2120900"/>
                <a:ext cx="8991623" cy="3748193"/>
              </a:xfrm>
            </p:spPr>
            <p:txBody>
              <a:bodyPr>
                <a:normAutofit/>
              </a:bodyPr>
              <a:lstStyle/>
              <a:p>
                <a:pPr marL="0" indent="0">
                  <a:buNone/>
                </a:pPr>
                <a:r>
                  <a:rPr lang="en-US" sz="1600" u="sng" dirty="0"/>
                  <a:t>Step 0:</a:t>
                </a:r>
                <a:r>
                  <a:rPr lang="en-US" sz="1600" dirty="0"/>
                  <a:t> Remind us of the exact nomenclature to use going forward:</a:t>
                </a:r>
              </a:p>
              <a:p>
                <a:pPr>
                  <a:buFont typeface="Arial" panose="020B0604020202020204" pitchFamily="34" charset="0"/>
                  <a:buChar char="•"/>
                </a:pPr>
                <a:r>
                  <a:rPr lang="en-US" sz="1600" dirty="0"/>
                  <a:t> We have a dataset with </a:t>
                </a:r>
                <a14:m>
                  <m:oMath xmlns:m="http://schemas.openxmlformats.org/officeDocument/2006/math">
                    <m:r>
                      <a:rPr lang="en-US" sz="1600" b="0" i="1" smtClean="0">
                        <a:latin typeface="Cambria Math" panose="02040503050406030204" pitchFamily="18" charset="0"/>
                      </a:rPr>
                      <m:t>𝑛</m:t>
                    </m:r>
                  </m:oMath>
                </a14:m>
                <a:r>
                  <a:rPr lang="en-US" sz="1600" dirty="0"/>
                  <a:t> observations (rows) and </a:t>
                </a:r>
                <a14:m>
                  <m:oMath xmlns:m="http://schemas.openxmlformats.org/officeDocument/2006/math">
                    <m:r>
                      <a:rPr lang="en-US" sz="1600" b="0" i="1" smtClean="0">
                        <a:latin typeface="Cambria Math" panose="02040503050406030204" pitchFamily="18" charset="0"/>
                      </a:rPr>
                      <m:t>𝑚</m:t>
                    </m:r>
                  </m:oMath>
                </a14:m>
                <a:r>
                  <a:rPr lang="en-US" sz="1600" dirty="0"/>
                  <a:t> features (columns). Each row has a target value.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8E1DDAB5-9946-4207-8FED-1E86BA4B452C}"/>
                  </a:ext>
                </a:extLst>
              </p:cNvPr>
              <p:cNvSpPr>
                <a:spLocks noGrp="1" noRot="1" noChangeAspect="1" noMove="1" noResize="1" noEditPoints="1" noAdjustHandles="1" noChangeArrowheads="1" noChangeShapeType="1" noTextEdit="1"/>
              </p:cNvSpPr>
              <p:nvPr>
                <p:ph sz="half" idx="1"/>
              </p:nvPr>
            </p:nvSpPr>
            <p:spPr>
              <a:xfrm>
                <a:off x="1191650" y="2120900"/>
                <a:ext cx="8991623" cy="3748193"/>
              </a:xfrm>
              <a:blipFill>
                <a:blip r:embed="rId2"/>
                <a:stretch>
                  <a:fillRect l="-1356" t="-3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21" name="Picture 20">
            <a:extLst>
              <a:ext uri="{FF2B5EF4-FFF2-40B4-BE49-F238E27FC236}">
                <a16:creationId xmlns:a16="http://schemas.microsoft.com/office/drawing/2014/main" id="{BD1B5917-F971-7FB9-289C-27A22B62A130}"/>
              </a:ext>
            </a:extLst>
          </p:cNvPr>
          <p:cNvPicPr>
            <a:picLocks noChangeAspect="1"/>
          </p:cNvPicPr>
          <p:nvPr/>
        </p:nvPicPr>
        <p:blipFill>
          <a:blip r:embed="rId3"/>
          <a:stretch>
            <a:fillRect/>
          </a:stretch>
        </p:blipFill>
        <p:spPr>
          <a:xfrm>
            <a:off x="2330748" y="3429000"/>
            <a:ext cx="4369021" cy="2303724"/>
          </a:xfrm>
          <a:prstGeom prst="rect">
            <a:avLst/>
          </a:prstGeom>
        </p:spPr>
      </p:pic>
      <p:cxnSp>
        <p:nvCxnSpPr>
          <p:cNvPr id="23" name="Straight Arrow Connector 22">
            <a:extLst>
              <a:ext uri="{FF2B5EF4-FFF2-40B4-BE49-F238E27FC236}">
                <a16:creationId xmlns:a16="http://schemas.microsoft.com/office/drawing/2014/main" id="{7EDAB512-8815-8BF7-7944-4B0C46ADA00B}"/>
              </a:ext>
            </a:extLst>
          </p:cNvPr>
          <p:cNvCxnSpPr>
            <a:cxnSpLocks/>
          </p:cNvCxnSpPr>
          <p:nvPr/>
        </p:nvCxnSpPr>
        <p:spPr>
          <a:xfrm>
            <a:off x="1311893" y="3429000"/>
            <a:ext cx="0" cy="230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42B149-1DED-9B5D-3660-145FBFE17BD9}"/>
                  </a:ext>
                </a:extLst>
              </p:cNvPr>
              <p:cNvSpPr txBox="1"/>
              <p:nvPr/>
            </p:nvSpPr>
            <p:spPr>
              <a:xfrm>
                <a:off x="810650" y="4299093"/>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m:t>
                      </m:r>
                    </m:oMath>
                  </m:oMathPara>
                </a14:m>
                <a:endParaRPr lang="en-US" dirty="0"/>
              </a:p>
            </p:txBody>
          </p:sp>
        </mc:Choice>
        <mc:Fallback xmlns="">
          <p:sp>
            <p:nvSpPr>
              <p:cNvPr id="26" name="TextBox 25">
                <a:extLst>
                  <a:ext uri="{FF2B5EF4-FFF2-40B4-BE49-F238E27FC236}">
                    <a16:creationId xmlns:a16="http://schemas.microsoft.com/office/drawing/2014/main" id="{D342B149-1DED-9B5D-3660-145FBFE17BD9}"/>
                  </a:ext>
                </a:extLst>
              </p:cNvPr>
              <p:cNvSpPr txBox="1">
                <a:spLocks noRot="1" noChangeAspect="1" noMove="1" noResize="1" noEditPoints="1" noAdjustHandles="1" noChangeArrowheads="1" noChangeShapeType="1" noTextEdit="1"/>
              </p:cNvSpPr>
              <p:nvPr/>
            </p:nvSpPr>
            <p:spPr>
              <a:xfrm>
                <a:off x="810650" y="4299093"/>
                <a:ext cx="685800" cy="369332"/>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A8304A7-F2F3-E46C-962D-6BC29DD4AACD}"/>
              </a:ext>
            </a:extLst>
          </p:cNvPr>
          <p:cNvCxnSpPr>
            <a:cxnSpLocks/>
          </p:cNvCxnSpPr>
          <p:nvPr/>
        </p:nvCxnSpPr>
        <p:spPr>
          <a:xfrm>
            <a:off x="2381547" y="3321050"/>
            <a:ext cx="3879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900535-2DBF-7B8A-C6C4-F550E9716775}"/>
                  </a:ext>
                </a:extLst>
              </p:cNvPr>
              <p:cNvSpPr txBox="1"/>
              <p:nvPr/>
            </p:nvSpPr>
            <p:spPr>
              <a:xfrm>
                <a:off x="4137521" y="2951718"/>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𝑚</m:t>
                      </m:r>
                    </m:oMath>
                  </m:oMathPara>
                </a14:m>
                <a:endParaRPr lang="en-US" dirty="0"/>
              </a:p>
            </p:txBody>
          </p:sp>
        </mc:Choice>
        <mc:Fallback xmlns="">
          <p:sp>
            <p:nvSpPr>
              <p:cNvPr id="31" name="TextBox 30">
                <a:extLst>
                  <a:ext uri="{FF2B5EF4-FFF2-40B4-BE49-F238E27FC236}">
                    <a16:creationId xmlns:a16="http://schemas.microsoft.com/office/drawing/2014/main" id="{98900535-2DBF-7B8A-C6C4-F550E9716775}"/>
                  </a:ext>
                </a:extLst>
              </p:cNvPr>
              <p:cNvSpPr txBox="1">
                <a:spLocks noRot="1" noChangeAspect="1" noMove="1" noResize="1" noEditPoints="1" noAdjustHandles="1" noChangeArrowheads="1" noChangeShapeType="1" noTextEdit="1"/>
              </p:cNvSpPr>
              <p:nvPr/>
            </p:nvSpPr>
            <p:spPr>
              <a:xfrm>
                <a:off x="4137521" y="2951718"/>
                <a:ext cx="685800" cy="369332"/>
              </a:xfrm>
              <a:prstGeom prst="rect">
                <a:avLst/>
              </a:prstGeom>
              <a:blipFill>
                <a:blip r:embed="rId5"/>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753DED4-EDCE-37BB-9512-19CED78DDFE6}"/>
              </a:ext>
            </a:extLst>
          </p:cNvPr>
          <p:cNvSpPr/>
          <p:nvPr/>
        </p:nvSpPr>
        <p:spPr>
          <a:xfrm rot="5400000">
            <a:off x="6543972" y="4272298"/>
            <a:ext cx="110105" cy="3196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767C32E-EF23-C084-7267-E96BAE5B0BCC}"/>
                  </a:ext>
                </a:extLst>
              </p:cNvPr>
              <p:cNvSpPr txBox="1"/>
              <p:nvPr/>
            </p:nvSpPr>
            <p:spPr>
              <a:xfrm>
                <a:off x="6073052" y="2860794"/>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𝑇𝑎𝑟𝑔𝑒𝑡</m:t>
                      </m:r>
                    </m:oMath>
                  </m:oMathPara>
                </a14:m>
                <a:endParaRPr lang="en-US" dirty="0"/>
              </a:p>
            </p:txBody>
          </p:sp>
        </mc:Choice>
        <mc:Fallback xmlns="">
          <p:sp>
            <p:nvSpPr>
              <p:cNvPr id="34" name="TextBox 33">
                <a:extLst>
                  <a:ext uri="{FF2B5EF4-FFF2-40B4-BE49-F238E27FC236}">
                    <a16:creationId xmlns:a16="http://schemas.microsoft.com/office/drawing/2014/main" id="{8767C32E-EF23-C084-7267-E96BAE5B0BCC}"/>
                  </a:ext>
                </a:extLst>
              </p:cNvPr>
              <p:cNvSpPr txBox="1">
                <a:spLocks noRot="1" noChangeAspect="1" noMove="1" noResize="1" noEditPoints="1" noAdjustHandles="1" noChangeArrowheads="1" noChangeShapeType="1" noTextEdit="1"/>
              </p:cNvSpPr>
              <p:nvPr/>
            </p:nvSpPr>
            <p:spPr>
              <a:xfrm>
                <a:off x="6073052" y="2860794"/>
                <a:ext cx="685800" cy="369332"/>
              </a:xfrm>
              <a:prstGeom prst="rect">
                <a:avLst/>
              </a:prstGeom>
              <a:blipFill>
                <a:blip r:embed="rId6"/>
                <a:stretch>
                  <a:fillRect l="-1770" r="-33628" b="-13115"/>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760FBC6-0725-3AEA-FAF0-50ADA47E1B9D}"/>
              </a:ext>
            </a:extLst>
          </p:cNvPr>
          <p:cNvSpPr/>
          <p:nvPr/>
        </p:nvSpPr>
        <p:spPr>
          <a:xfrm>
            <a:off x="2357544" y="4377071"/>
            <a:ext cx="4022567" cy="1101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13FDE2-2444-7485-638D-E4D87D3A7452}"/>
              </a:ext>
            </a:extLst>
          </p:cNvPr>
          <p:cNvCxnSpPr>
            <a:cxnSpLocks/>
          </p:cNvCxnSpPr>
          <p:nvPr/>
        </p:nvCxnSpPr>
        <p:spPr>
          <a:xfrm>
            <a:off x="6531825" y="3230126"/>
            <a:ext cx="0" cy="198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FBA4D1A-E173-E31C-64C4-09174B1C917C}"/>
                  </a:ext>
                </a:extLst>
              </p:cNvPr>
              <p:cNvSpPr txBox="1"/>
              <p:nvPr/>
            </p:nvSpPr>
            <p:spPr>
              <a:xfrm>
                <a:off x="1108380" y="4248341"/>
                <a:ext cx="1268915" cy="657809"/>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𝒙</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oMath>
                    <m:oMath xmlns:m="http://schemas.openxmlformats.org/officeDocument/2006/math">
                      <m:r>
                        <a:rPr lang="en-US" b="1"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ℝ</m:t>
                          </m:r>
                        </m:e>
                        <m:sup>
                          <m:r>
                            <a:rPr lang="en-US" i="1">
                              <a:latin typeface="Cambria Math" panose="02040503050406030204" pitchFamily="18" charset="0"/>
                            </a:rPr>
                            <m:t>𝑚</m:t>
                          </m:r>
                        </m:sup>
                      </m:sSup>
                    </m:oMath>
                  </m:oMathPara>
                </a14:m>
                <a:endParaRPr lang="en-US" dirty="0"/>
              </a:p>
            </p:txBody>
          </p:sp>
        </mc:Choice>
        <mc:Fallback xmlns="">
          <p:sp>
            <p:nvSpPr>
              <p:cNvPr id="40" name="TextBox 39">
                <a:extLst>
                  <a:ext uri="{FF2B5EF4-FFF2-40B4-BE49-F238E27FC236}">
                    <a16:creationId xmlns:a16="http://schemas.microsoft.com/office/drawing/2014/main" id="{BFBA4D1A-E173-E31C-64C4-09174B1C917C}"/>
                  </a:ext>
                </a:extLst>
              </p:cNvPr>
              <p:cNvSpPr txBox="1">
                <a:spLocks noRot="1" noChangeAspect="1" noMove="1" noResize="1" noEditPoints="1" noAdjustHandles="1" noChangeArrowheads="1" noChangeShapeType="1" noTextEdit="1"/>
              </p:cNvSpPr>
              <p:nvPr/>
            </p:nvSpPr>
            <p:spPr>
              <a:xfrm>
                <a:off x="1108380" y="4248341"/>
                <a:ext cx="1268915" cy="6578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4377E4-E690-79D3-1D23-1E6FE424A5F0}"/>
                  </a:ext>
                </a:extLst>
              </p:cNvPr>
              <p:cNvSpPr txBox="1"/>
              <p:nvPr/>
            </p:nvSpPr>
            <p:spPr>
              <a:xfrm>
                <a:off x="6666214" y="4248341"/>
                <a:ext cx="68580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oMath>
                  </m:oMathPara>
                </a14:m>
                <a:endParaRPr lang="en-US" dirty="0"/>
              </a:p>
            </p:txBody>
          </p:sp>
        </mc:Choice>
        <mc:Fallback xmlns="">
          <p:sp>
            <p:nvSpPr>
              <p:cNvPr id="41" name="TextBox 40">
                <a:extLst>
                  <a:ext uri="{FF2B5EF4-FFF2-40B4-BE49-F238E27FC236}">
                    <a16:creationId xmlns:a16="http://schemas.microsoft.com/office/drawing/2014/main" id="{454377E4-E690-79D3-1D23-1E6FE424A5F0}"/>
                  </a:ext>
                </a:extLst>
              </p:cNvPr>
              <p:cNvSpPr txBox="1">
                <a:spLocks noRot="1" noChangeAspect="1" noMove="1" noResize="1" noEditPoints="1" noAdjustHandles="1" noChangeArrowheads="1" noChangeShapeType="1" noTextEdit="1"/>
              </p:cNvSpPr>
              <p:nvPr/>
            </p:nvSpPr>
            <p:spPr>
              <a:xfrm>
                <a:off x="6666214" y="4248341"/>
                <a:ext cx="685800" cy="380810"/>
              </a:xfrm>
              <a:prstGeom prst="rect">
                <a:avLst/>
              </a:prstGeom>
              <a:blipFill>
                <a:blip r:embed="rId8"/>
                <a:stretch>
                  <a:fillRect b="-8065"/>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D7A49A8-0496-278A-8B0D-CA240F434E4C}"/>
              </a:ext>
            </a:extLst>
          </p:cNvPr>
          <p:cNvSpPr/>
          <p:nvPr/>
        </p:nvSpPr>
        <p:spPr>
          <a:xfrm>
            <a:off x="3931239" y="4362273"/>
            <a:ext cx="370253" cy="1416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F8CA282-B5D6-9496-06F8-0C85E9FEB4F9}"/>
                  </a:ext>
                </a:extLst>
              </p:cNvPr>
              <p:cNvSpPr txBox="1"/>
              <p:nvPr/>
            </p:nvSpPr>
            <p:spPr>
              <a:xfrm>
                <a:off x="3600141" y="4483759"/>
                <a:ext cx="435179" cy="476221"/>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𝑗</m:t>
                          </m:r>
                        </m:sub>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bSup>
                    </m:oMath>
                  </m:oMathPara>
                </a14:m>
                <a:endParaRPr lang="en-US" dirty="0"/>
              </a:p>
            </p:txBody>
          </p:sp>
        </mc:Choice>
        <mc:Fallback xmlns="">
          <p:sp>
            <p:nvSpPr>
              <p:cNvPr id="43" name="TextBox 42">
                <a:extLst>
                  <a:ext uri="{FF2B5EF4-FFF2-40B4-BE49-F238E27FC236}">
                    <a16:creationId xmlns:a16="http://schemas.microsoft.com/office/drawing/2014/main" id="{0F8CA282-B5D6-9496-06F8-0C85E9FEB4F9}"/>
                  </a:ext>
                </a:extLst>
              </p:cNvPr>
              <p:cNvSpPr txBox="1">
                <a:spLocks noRot="1" noChangeAspect="1" noMove="1" noResize="1" noEditPoints="1" noAdjustHandles="1" noChangeArrowheads="1" noChangeShapeType="1" noTextEdit="1"/>
              </p:cNvSpPr>
              <p:nvPr/>
            </p:nvSpPr>
            <p:spPr>
              <a:xfrm>
                <a:off x="3600141" y="4483759"/>
                <a:ext cx="435179" cy="476221"/>
              </a:xfrm>
              <a:prstGeom prst="rect">
                <a:avLst/>
              </a:prstGeom>
              <a:blipFill>
                <a:blip r:embed="rId9"/>
                <a:stretch>
                  <a:fillRect r="-16438" b="-500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B124F09-E3E4-3F8D-9416-F0D5BB934789}"/>
                  </a:ext>
                </a:extLst>
              </p:cNvPr>
              <p:cNvSpPr txBox="1"/>
              <p:nvPr/>
            </p:nvSpPr>
            <p:spPr>
              <a:xfrm>
                <a:off x="7530790" y="3024386"/>
                <a:ext cx="4139980" cy="3153364"/>
              </a:xfrm>
              <a:prstGeom prst="rect">
                <a:avLst/>
              </a:prstGeom>
              <a:noFill/>
            </p:spPr>
            <p:txBody>
              <a:bodyPr wrap="square" rtlCol="0">
                <a:spAutoFit/>
              </a:bodyPr>
              <a:lstStyle/>
              <a:p>
                <a:r>
                  <a:rPr lang="en-US" sz="1600" dirty="0"/>
                  <a:t>We will always stick with this nomenclature unless noted otherwise: </a:t>
                </a:r>
              </a:p>
              <a:p>
                <a:pPr marL="285750" indent="-285750">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𝑚</m:t>
                    </m:r>
                  </m:oMath>
                </a14:m>
                <a:r>
                  <a:rPr lang="en-US" sz="1600" dirty="0"/>
                  <a:t> is the number of features (sometimes called dimension)</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𝑛</m:t>
                    </m:r>
                  </m:oMath>
                </a14:m>
                <a:r>
                  <a:rPr lang="en-US" sz="1600" dirty="0"/>
                  <a:t> is the number of observations / data points</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𝑖</m:t>
                    </m:r>
                  </m:oMath>
                </a14:m>
                <a:r>
                  <a:rPr lang="en-US" sz="1600" dirty="0"/>
                  <a:t> is the </a:t>
                </a:r>
                <a14:m>
                  <m:oMath xmlns:m="http://schemas.openxmlformats.org/officeDocument/2006/math">
                    <m:r>
                      <a:rPr lang="en-US" sz="1600" b="0" i="1" smtClean="0">
                        <a:latin typeface="Cambria Math" panose="02040503050406030204" pitchFamily="18" charset="0"/>
                      </a:rPr>
                      <m:t>𝑖</m:t>
                    </m:r>
                  </m:oMath>
                </a14:m>
                <a:r>
                  <a:rPr lang="en-US" sz="1600" dirty="0"/>
                  <a:t>-</a:t>
                </a:r>
                <a:r>
                  <a:rPr lang="en-US" sz="1600" dirty="0" err="1"/>
                  <a:t>th</a:t>
                </a:r>
                <a:r>
                  <a:rPr lang="en-US" sz="1600" dirty="0"/>
                  <a:t> data point. We will try to always put it in brackets </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𝑗</m:t>
                    </m:r>
                  </m:oMath>
                </a14:m>
                <a:r>
                  <a:rPr lang="en-US" sz="1600" dirty="0"/>
                  <a:t> is the </a:t>
                </a:r>
                <a14:m>
                  <m:oMath xmlns:m="http://schemas.openxmlformats.org/officeDocument/2006/math">
                    <m:r>
                      <a:rPr lang="en-US" sz="1600" b="0" i="1" smtClean="0">
                        <a:latin typeface="Cambria Math" panose="02040503050406030204" pitchFamily="18" charset="0"/>
                      </a:rPr>
                      <m:t>𝑗</m:t>
                    </m:r>
                  </m:oMath>
                </a14:m>
                <a:r>
                  <a:rPr lang="en-US" sz="1600" dirty="0"/>
                  <a:t>-</a:t>
                </a:r>
                <a:r>
                  <a:rPr lang="en-US" sz="1600" dirty="0" err="1"/>
                  <a:t>th</a:t>
                </a:r>
                <a:r>
                  <a:rPr lang="en-US" sz="1600" dirty="0"/>
                  <a:t> feature</a:t>
                </a:r>
              </a:p>
              <a:p>
                <a:pPr marL="285750" indent="-285750">
                  <a:buFont typeface="Arial" panose="020B0604020202020204" pitchFamily="34" charset="0"/>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up>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sup>
                    </m:sSubSup>
                  </m:oMath>
                </a14:m>
                <a:r>
                  <a:rPr lang="en-US" sz="1600" dirty="0"/>
                  <a:t> is the </a:t>
                </a:r>
                <a14:m>
                  <m:oMath xmlns:m="http://schemas.openxmlformats.org/officeDocument/2006/math">
                    <m:r>
                      <a:rPr lang="en-US" sz="1600" b="0" i="1" smtClean="0">
                        <a:latin typeface="Cambria Math" panose="02040503050406030204" pitchFamily="18" charset="0"/>
                      </a:rPr>
                      <m:t>𝑗</m:t>
                    </m:r>
                  </m:oMath>
                </a14:m>
                <a:r>
                  <a:rPr lang="en-US" sz="1600" dirty="0"/>
                  <a:t>-</a:t>
                </a:r>
                <a:r>
                  <a:rPr lang="en-US" sz="1600" dirty="0" err="1"/>
                  <a:t>th</a:t>
                </a:r>
                <a:r>
                  <a:rPr lang="en-US" sz="1600" dirty="0"/>
                  <a:t> feature of the </a:t>
                </a:r>
                <a14:m>
                  <m:oMath xmlns:m="http://schemas.openxmlformats.org/officeDocument/2006/math">
                    <m:r>
                      <a:rPr lang="en-US" sz="1600" b="0" i="1" smtClean="0">
                        <a:latin typeface="Cambria Math" panose="02040503050406030204" pitchFamily="18" charset="0"/>
                      </a:rPr>
                      <m:t>𝑖</m:t>
                    </m:r>
                  </m:oMath>
                </a14:m>
                <a:r>
                  <a:rPr lang="en-US" sz="1600" dirty="0"/>
                  <a:t>-</a:t>
                </a:r>
                <a:r>
                  <a:rPr lang="en-US" sz="1600" dirty="0" err="1"/>
                  <a:t>th</a:t>
                </a:r>
                <a:r>
                  <a:rPr lang="en-US" sz="1600" dirty="0"/>
                  <a:t> data point</a:t>
                </a:r>
              </a:p>
              <a:p>
                <a:pPr marL="285750" indent="-285750">
                  <a:buFont typeface="Arial" panose="020B0604020202020204" pitchFamily="34" charset="0"/>
                  <a:buChar char="•"/>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sup>
                    </m:sSup>
                  </m:oMath>
                </a14:m>
                <a:r>
                  <a:rPr lang="en-US" sz="1600" dirty="0"/>
                  <a:t> is the target belonging to the </a:t>
                </a:r>
                <a14:m>
                  <m:oMath xmlns:m="http://schemas.openxmlformats.org/officeDocument/2006/math">
                    <m:r>
                      <a:rPr lang="en-US" sz="1600" i="1">
                        <a:latin typeface="Cambria Math" panose="02040503050406030204" pitchFamily="18" charset="0"/>
                      </a:rPr>
                      <m:t>𝑖</m:t>
                    </m:r>
                  </m:oMath>
                </a14:m>
                <a:r>
                  <a:rPr lang="en-US" sz="1600" dirty="0"/>
                  <a:t>-</a:t>
                </a:r>
                <a:r>
                  <a:rPr lang="en-US" sz="1600" dirty="0" err="1"/>
                  <a:t>th</a:t>
                </a:r>
                <a:r>
                  <a:rPr lang="en-US" sz="1600" dirty="0"/>
                  <a:t> data point</a:t>
                </a:r>
              </a:p>
            </p:txBody>
          </p:sp>
        </mc:Choice>
        <mc:Fallback xmlns="">
          <p:sp>
            <p:nvSpPr>
              <p:cNvPr id="45" name="TextBox 44">
                <a:extLst>
                  <a:ext uri="{FF2B5EF4-FFF2-40B4-BE49-F238E27FC236}">
                    <a16:creationId xmlns:a16="http://schemas.microsoft.com/office/drawing/2014/main" id="{8B124F09-E3E4-3F8D-9416-F0D5BB934789}"/>
                  </a:ext>
                </a:extLst>
              </p:cNvPr>
              <p:cNvSpPr txBox="1">
                <a:spLocks noRot="1" noChangeAspect="1" noMove="1" noResize="1" noEditPoints="1" noAdjustHandles="1" noChangeArrowheads="1" noChangeShapeType="1" noTextEdit="1"/>
              </p:cNvSpPr>
              <p:nvPr/>
            </p:nvSpPr>
            <p:spPr>
              <a:xfrm>
                <a:off x="7530790" y="3024386"/>
                <a:ext cx="4139980" cy="3153364"/>
              </a:xfrm>
              <a:prstGeom prst="rect">
                <a:avLst/>
              </a:prstGeom>
              <a:blipFill>
                <a:blip r:embed="rId10"/>
                <a:stretch>
                  <a:fillRect l="-736" t="-580" r="-1767" b="-1741"/>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0B18B84E-A9CB-39BC-B8E4-0CAF9E118084}"/>
              </a:ext>
            </a:extLst>
          </p:cNvPr>
          <p:cNvCxnSpPr>
            <a:cxnSpLocks/>
          </p:cNvCxnSpPr>
          <p:nvPr/>
        </p:nvCxnSpPr>
        <p:spPr>
          <a:xfrm flipH="1" flipV="1">
            <a:off x="4235450" y="4483759"/>
            <a:ext cx="3295340" cy="92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96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lstStyle/>
          <a:p>
            <a:r>
              <a:rPr lang="en-US" dirty="0"/>
              <a:t>Formalizing the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191650" y="2120900"/>
                <a:ext cx="10058400" cy="3748193"/>
              </a:xfrm>
            </p:spPr>
            <p:txBody>
              <a:bodyPr>
                <a:normAutofit fontScale="92500" lnSpcReduction="20000"/>
              </a:bodyPr>
              <a:lstStyle/>
              <a:p>
                <a:pPr marL="0" indent="0">
                  <a:buNone/>
                </a:pPr>
                <a:r>
                  <a:rPr lang="en-US" sz="1600" u="sng" dirty="0"/>
                  <a:t>Step 1</a:t>
                </a:r>
                <a:r>
                  <a:rPr lang="en-US" sz="1600" dirty="0"/>
                  <a:t>: The basic idea behind Neural Networks is to create a very simple classification mechanism by first feeding our inputs (features) into a ‘node’ and combining them in a </a:t>
                </a:r>
                <a:r>
                  <a:rPr lang="en-US" sz="1600" b="1" dirty="0"/>
                  <a:t>weighted linear combination (approximator function):</a:t>
                </a:r>
                <a:endParaRPr lang="en-US" sz="1600" dirty="0"/>
              </a:p>
              <a:p>
                <a:pPr marL="0" indent="0">
                  <a:buNone/>
                </a:pPr>
                <a:endParaRPr lang="en-US" sz="1600" dirty="0"/>
              </a:p>
              <a:p>
                <a:pPr marL="0" indent="0">
                  <a:buNone/>
                </a:pPr>
                <a:endParaRPr lang="en-US" sz="1600" dirty="0"/>
              </a:p>
              <a:p>
                <a:pPr marL="0" indent="0">
                  <a:buNone/>
                </a:pPr>
                <a14:m>
                  <m:oMath xmlns:m="http://schemas.openxmlformats.org/officeDocument/2006/math">
                    <m:r>
                      <a:rPr lang="en-US" sz="1600" b="1" i="1" smtClean="0">
                        <a:latin typeface="Cambria Math" panose="02040503050406030204" pitchFamily="18" charset="0"/>
                      </a:rPr>
                      <m:t>𝒘</m:t>
                    </m:r>
                    <m:r>
                      <a:rPr lang="en-US" sz="1600" b="1" i="1" smtClean="0">
                        <a:latin typeface="Cambria Math" panose="02040503050406030204" pitchFamily="18" charset="0"/>
                      </a:rPr>
                      <m:t>=</m:t>
                    </m:r>
                    <m:d>
                      <m:dPr>
                        <m:ctrlPr>
                          <a:rPr lang="en-US" sz="1600" b="1" i="1" smtClean="0">
                            <a:latin typeface="Cambria Math" panose="02040503050406030204" pitchFamily="18" charset="0"/>
                          </a:rPr>
                        </m:ctrlPr>
                      </m:dPr>
                      <m:e>
                        <m:eqArr>
                          <m:eqArrPr>
                            <m:ctrlPr>
                              <a:rPr lang="en-US" sz="1600" b="1" i="1" smtClean="0">
                                <a:latin typeface="Cambria Math" panose="02040503050406030204" pitchFamily="18" charset="0"/>
                              </a:rPr>
                            </m:ctrlPr>
                          </m:eqArr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e>
                          <m:e>
                            <m:r>
                              <a:rPr lang="en-US" sz="1600" i="1">
                                <a:latin typeface="Cambria Math" panose="02040503050406030204" pitchFamily="18" charset="0"/>
                                <a:ea typeface="Cambria Math" panose="02040503050406030204" pitchFamily="18" charset="0"/>
                              </a:rPr>
                              <m:t>⋮</m:t>
                            </m:r>
                          </m:e>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𝑚</m:t>
                                </m:r>
                              </m:sub>
                            </m:sSub>
                          </m:e>
                        </m:eqArr>
                      </m:e>
                    </m:d>
                    <m:r>
                      <a:rPr lang="en-US" sz="1600" b="1"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US" sz="1600">
                            <a:latin typeface="Cambria Math" panose="02040503050406030204" pitchFamily="18" charset="0"/>
                          </a:rPr>
                          <m:t>ℝ</m:t>
                        </m:r>
                      </m:e>
                      <m:sup>
                        <m:r>
                          <a:rPr lang="en-US" sz="1600" b="0" i="1" smtClean="0">
                            <a:latin typeface="Cambria Math" panose="02040503050406030204" pitchFamily="18" charset="0"/>
                          </a:rPr>
                          <m:t>𝑚</m:t>
                        </m:r>
                      </m:sup>
                    </m:sSup>
                  </m:oMath>
                </a14:m>
                <a:r>
                  <a:rPr lang="en-US" sz="1600" b="1" dirty="0"/>
                  <a:t> </a:t>
                </a:r>
                <a:r>
                  <a:rPr lang="en-US" sz="1600" dirty="0"/>
                  <a:t>is called the weight vector.</a:t>
                </a:r>
              </a:p>
              <a:p>
                <a:pPr marL="0" indent="0">
                  <a:buNone/>
                </a:pPr>
                <a:r>
                  <a:rPr lang="en-US" sz="1600" dirty="0"/>
                  <a:t>Every feature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b="0" i="1" smtClean="0">
                            <a:latin typeface="Cambria Math" panose="02040503050406030204" pitchFamily="18" charset="0"/>
                          </a:rPr>
                          <m:t>𝑗</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r>
                      <a:rPr lang="en-US" sz="1600" i="1">
                        <a:latin typeface="Cambria Math" panose="02040503050406030204" pitchFamily="18" charset="0"/>
                      </a:rPr>
                      <m:t> </m:t>
                    </m:r>
                  </m:oMath>
                </a14:m>
                <a:r>
                  <a:rPr lang="en-US" sz="1600" dirty="0"/>
                  <a:t>has a corresponding weight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𝑗</m:t>
                        </m:r>
                      </m:sub>
                    </m:sSub>
                  </m:oMath>
                </a14:m>
                <a:r>
                  <a:rPr lang="en-US" sz="1600" dirty="0"/>
                  <a:t> </a:t>
                </a:r>
              </a:p>
              <a:p>
                <a:pPr marL="0" indent="0">
                  <a:buNone/>
                </a:pPr>
                <a:r>
                  <a:rPr lang="en-US" sz="1600" dirty="0"/>
                  <a:t>In order to make our network more flexible and </a:t>
                </a:r>
                <a:br>
                  <a:rPr lang="en-US" sz="1600" dirty="0"/>
                </a:br>
                <a:r>
                  <a:rPr lang="en-US" sz="1600" dirty="0"/>
                  <a:t>the training more efficient, we also add a constant</a:t>
                </a:r>
                <a:br>
                  <a:rPr lang="en-US" sz="1600" dirty="0"/>
                </a:br>
                <a:r>
                  <a:rPr lang="en-US" sz="1600" dirty="0"/>
                  <a:t>to the linear combination and call it </a:t>
                </a:r>
                <a14:m>
                  <m:oMath xmlns:m="http://schemas.openxmlformats.org/officeDocument/2006/math">
                    <m:r>
                      <a:rPr lang="en-US" sz="1600" b="0" i="1" smtClean="0">
                        <a:latin typeface="Cambria Math" panose="02040503050406030204" pitchFamily="18" charset="0"/>
                      </a:rPr>
                      <m:t>𝑏𝑖𝑎𝑠</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 </m:t>
                    </m:r>
                  </m:oMath>
                </a14:m>
                <a:r>
                  <a:rPr lang="en-US" sz="1600" dirty="0"/>
                  <a:t>: </a:t>
                </a:r>
              </a:p>
              <a:p>
                <a:pPr marL="0" indent="0">
                  <a:buNone/>
                </a:pPr>
                <a:r>
                  <a:rPr lang="en-US" sz="1600" dirty="0"/>
                  <a:t>Our node then becomes:</a:t>
                </a:r>
                <a:endParaRPr lang="en-US" dirty="0"/>
              </a:p>
              <a:p>
                <a:endParaRPr lang="en-US" dirty="0"/>
              </a:p>
            </p:txBody>
          </p:sp>
        </mc:Choice>
        <mc:Fallback xmlns="">
          <p:sp>
            <p:nvSpPr>
              <p:cNvPr id="3" name="Content Placeholder 2">
                <a:extLst>
                  <a:ext uri="{FF2B5EF4-FFF2-40B4-BE49-F238E27FC236}">
                    <a16:creationId xmlns:a16="http://schemas.microsoft.com/office/drawing/2014/main" id="{8E1DDAB5-9946-4207-8FED-1E86BA4B452C}"/>
                  </a:ext>
                </a:extLst>
              </p:cNvPr>
              <p:cNvSpPr>
                <a:spLocks noGrp="1" noRot="1" noChangeAspect="1" noMove="1" noResize="1" noEditPoints="1" noAdjustHandles="1" noChangeArrowheads="1" noChangeShapeType="1" noTextEdit="1"/>
              </p:cNvSpPr>
              <p:nvPr>
                <p:ph sz="half" idx="1"/>
              </p:nvPr>
            </p:nvSpPr>
            <p:spPr>
              <a:xfrm>
                <a:off x="1191650" y="2120900"/>
                <a:ext cx="10058400" cy="3748193"/>
              </a:xfrm>
              <a:blipFill>
                <a:blip r:embed="rId2"/>
                <a:stretch>
                  <a:fillRect l="-1152" t="-813" r="-7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7" name="TextBox 6">
            <a:extLst>
              <a:ext uri="{FF2B5EF4-FFF2-40B4-BE49-F238E27FC236}">
                <a16:creationId xmlns:a16="http://schemas.microsoft.com/office/drawing/2014/main" id="{AF05198B-D1C4-7494-B099-58BF27D9C2C5}"/>
              </a:ext>
            </a:extLst>
          </p:cNvPr>
          <p:cNvSpPr txBox="1"/>
          <p:nvPr/>
        </p:nvSpPr>
        <p:spPr>
          <a:xfrm>
            <a:off x="8840917" y="2836899"/>
            <a:ext cx="2114802" cy="646331"/>
          </a:xfrm>
          <a:prstGeom prst="rect">
            <a:avLst/>
          </a:prstGeom>
          <a:noFill/>
        </p:spPr>
        <p:txBody>
          <a:bodyPr wrap="square" rtlCol="0">
            <a:spAutoFit/>
          </a:bodyPr>
          <a:lstStyle/>
          <a:p>
            <a:r>
              <a:rPr lang="en-US" dirty="0"/>
              <a:t>Linear Combination of the inputs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D377BE-BDEB-CCA0-7986-F4965A23507A}"/>
                  </a:ext>
                </a:extLst>
              </p:cNvPr>
              <p:cNvSpPr txBox="1"/>
              <p:nvPr/>
            </p:nvSpPr>
            <p:spPr>
              <a:xfrm>
                <a:off x="1116778" y="2671377"/>
                <a:ext cx="1783898" cy="782137"/>
              </a:xfrm>
              <a:prstGeom prst="rect">
                <a:avLst/>
              </a:prstGeom>
              <a:noFill/>
            </p:spPr>
            <p:txBody>
              <a:bodyPr wrap="square">
                <a:spAutoFit/>
              </a:bodyPr>
              <a:lstStyle>
                <a:defPPr>
                  <a:defRPr lang="en-US"/>
                </a:defPPr>
                <a:lvl1pPr>
                  <a:defRPr sz="1200"/>
                </a:lvl1pPr>
              </a:lstStyle>
              <a:p>
                <a:r>
                  <a:rPr lang="en-US" dirty="0"/>
                  <a:t>I</a:t>
                </a:r>
                <a14:m>
                  <m:oMath xmlns:m="http://schemas.openxmlformats.org/officeDocument/2006/math">
                    <m:r>
                      <m:rPr>
                        <m:sty m:val="p"/>
                      </m:rPr>
                      <a:rPr lang="en-US" b="0" i="0" smtClean="0">
                        <a:latin typeface="Cambria Math" panose="02040503050406030204" pitchFamily="18" charset="0"/>
                      </a:rPr>
                      <m:t>nput</m:t>
                    </m:r>
                    <m:r>
                      <a:rPr lang="en-US" b="0" i="0"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a:latin typeface="Cambria Math" panose="02040503050406030204" pitchFamily="18" charset="0"/>
                      </a:rPr>
                      <m:t>=</m:t>
                    </m:r>
                    <m:d>
                      <m:dPr>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e>
                          <m:e>
                            <m:r>
                              <a:rPr lang="en-US" i="1" smtClean="0">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eqArr>
                      </m:e>
                    </m:d>
                  </m:oMath>
                </a14:m>
                <a:endParaRPr lang="en-US" dirty="0"/>
              </a:p>
            </p:txBody>
          </p:sp>
        </mc:Choice>
        <mc:Fallback xmlns="">
          <p:sp>
            <p:nvSpPr>
              <p:cNvPr id="9" name="TextBox 8">
                <a:extLst>
                  <a:ext uri="{FF2B5EF4-FFF2-40B4-BE49-F238E27FC236}">
                    <a16:creationId xmlns:a16="http://schemas.microsoft.com/office/drawing/2014/main" id="{26D377BE-BDEB-CCA0-7986-F4965A23507A}"/>
                  </a:ext>
                </a:extLst>
              </p:cNvPr>
              <p:cNvSpPr txBox="1">
                <a:spLocks noRot="1" noChangeAspect="1" noMove="1" noResize="1" noEditPoints="1" noAdjustHandles="1" noChangeArrowheads="1" noChangeShapeType="1" noTextEdit="1"/>
              </p:cNvSpPr>
              <p:nvPr/>
            </p:nvSpPr>
            <p:spPr>
              <a:xfrm>
                <a:off x="1116778" y="2671377"/>
                <a:ext cx="1783898" cy="7821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2A55EA-E180-8DB7-D5A5-9A6D451E54B4}"/>
                  </a:ext>
                </a:extLst>
              </p:cNvPr>
              <p:cNvSpPr txBox="1"/>
              <p:nvPr/>
            </p:nvSpPr>
            <p:spPr>
              <a:xfrm>
                <a:off x="3321555" y="2678691"/>
                <a:ext cx="3174602" cy="7875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1" i="1">
                                  <a:latin typeface="Cambria Math" panose="02040503050406030204" pitchFamily="18" charset="0"/>
                                </a:rPr>
                              </m:ctrlPr>
                            </m:dPr>
                            <m:e>
                              <m:r>
                                <a:rPr lang="en-US" b="0" i="1">
                                  <a:latin typeface="Cambria Math" panose="02040503050406030204" pitchFamily="18" charset="0"/>
                                </a:rPr>
                                <m:t>𝑖</m:t>
                              </m:r>
                            </m:e>
                          </m:d>
                        </m:sup>
                      </m:sSup>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nary>
                    </m:oMath>
                  </m:oMathPara>
                </a14:m>
                <a:endParaRPr lang="en-US" i="1" dirty="0"/>
              </a:p>
            </p:txBody>
          </p:sp>
        </mc:Choice>
        <mc:Fallback xmlns="">
          <p:sp>
            <p:nvSpPr>
              <p:cNvPr id="10" name="TextBox 9">
                <a:extLst>
                  <a:ext uri="{FF2B5EF4-FFF2-40B4-BE49-F238E27FC236}">
                    <a16:creationId xmlns:a16="http://schemas.microsoft.com/office/drawing/2014/main" id="{992A55EA-E180-8DB7-D5A5-9A6D451E54B4}"/>
                  </a:ext>
                </a:extLst>
              </p:cNvPr>
              <p:cNvSpPr txBox="1">
                <a:spLocks noRot="1" noChangeAspect="1" noMove="1" noResize="1" noEditPoints="1" noAdjustHandles="1" noChangeArrowheads="1" noChangeShapeType="1" noTextEdit="1"/>
              </p:cNvSpPr>
              <p:nvPr/>
            </p:nvSpPr>
            <p:spPr>
              <a:xfrm>
                <a:off x="3321555" y="2678691"/>
                <a:ext cx="3174602" cy="787523"/>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40FA51B-B64B-1423-0215-A6B56EE1452D}"/>
              </a:ext>
            </a:extLst>
          </p:cNvPr>
          <p:cNvCxnSpPr>
            <a:cxnSpLocks/>
          </p:cNvCxnSpPr>
          <p:nvPr/>
        </p:nvCxnSpPr>
        <p:spPr>
          <a:xfrm>
            <a:off x="2683753" y="3072452"/>
            <a:ext cx="5835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E0238B-A8CB-16DC-6A1D-53B9FBE24BEB}"/>
                  </a:ext>
                </a:extLst>
              </p:cNvPr>
              <p:cNvSpPr txBox="1"/>
              <p:nvPr/>
            </p:nvSpPr>
            <p:spPr>
              <a:xfrm>
                <a:off x="3379379" y="5443985"/>
                <a:ext cx="3058953" cy="78752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𝐍𝐨𝐝𝐞</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nary>
                      <m:r>
                        <a:rPr lang="en-US" b="0" i="1" smtClean="0">
                          <a:latin typeface="Cambria Math" panose="02040503050406030204" pitchFamily="18" charset="0"/>
                        </a:rPr>
                        <m:t>+</m:t>
                      </m:r>
                      <m:r>
                        <m:rPr>
                          <m:sty m:val="p"/>
                        </m:rPr>
                        <a:rPr lang="en-US" b="0" i="0" smtClean="0">
                          <a:latin typeface="Cambria Math" panose="02040503050406030204" pitchFamily="18" charset="0"/>
                        </a:rPr>
                        <m:t>bias</m:t>
                      </m:r>
                    </m:oMath>
                  </m:oMathPara>
                </a14:m>
                <a:endParaRPr lang="en-US" dirty="0"/>
              </a:p>
            </p:txBody>
          </p:sp>
        </mc:Choice>
        <mc:Fallback xmlns="">
          <p:sp>
            <p:nvSpPr>
              <p:cNvPr id="15" name="TextBox 14">
                <a:extLst>
                  <a:ext uri="{FF2B5EF4-FFF2-40B4-BE49-F238E27FC236}">
                    <a16:creationId xmlns:a16="http://schemas.microsoft.com/office/drawing/2014/main" id="{BEE0238B-A8CB-16DC-6A1D-53B9FBE24BEB}"/>
                  </a:ext>
                </a:extLst>
              </p:cNvPr>
              <p:cNvSpPr txBox="1">
                <a:spLocks noRot="1" noChangeAspect="1" noMove="1" noResize="1" noEditPoints="1" noAdjustHandles="1" noChangeArrowheads="1" noChangeShapeType="1" noTextEdit="1"/>
              </p:cNvSpPr>
              <p:nvPr/>
            </p:nvSpPr>
            <p:spPr>
              <a:xfrm>
                <a:off x="3379379" y="5443985"/>
                <a:ext cx="3058953" cy="787523"/>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6" name="Oval 5">
            <a:extLst>
              <a:ext uri="{FF2B5EF4-FFF2-40B4-BE49-F238E27FC236}">
                <a16:creationId xmlns:a16="http://schemas.microsoft.com/office/drawing/2014/main" id="{ACA4A48D-04E7-C8D2-D8B4-F9FB37517FC7}"/>
              </a:ext>
            </a:extLst>
          </p:cNvPr>
          <p:cNvSpPr/>
          <p:nvPr/>
        </p:nvSpPr>
        <p:spPr>
          <a:xfrm>
            <a:off x="8978531" y="3703081"/>
            <a:ext cx="1643664" cy="1643664"/>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8A624C3D-E35A-2ADE-A512-A1F9382C6A4A}"/>
                  </a:ext>
                </a:extLst>
              </p:cNvPr>
              <p:cNvSpPr/>
              <p:nvPr/>
            </p:nvSpPr>
            <p:spPr>
              <a:xfrm>
                <a:off x="7518442" y="3117176"/>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rPr>
                          </m:ctrlPr>
                        </m:sSubSupPr>
                        <m:e>
                          <m:r>
                            <a:rPr lang="en-US" sz="1400" i="1">
                              <a:solidFill>
                                <a:schemeClr val="bg1"/>
                              </a:solidFill>
                              <a:latin typeface="Cambria Math" panose="02040503050406030204" pitchFamily="18" charset="0"/>
                            </a:rPr>
                            <m:t>𝑥</m:t>
                          </m:r>
                        </m:e>
                        <m:sub>
                          <m:r>
                            <a:rPr lang="en-US" sz="1400" b="0" i="1" smtClean="0">
                              <a:solidFill>
                                <a:schemeClr val="bg1"/>
                              </a:solidFill>
                              <a:latin typeface="Cambria Math" panose="02040503050406030204" pitchFamily="18" charset="0"/>
                            </a:rPr>
                            <m:t>1</m:t>
                          </m:r>
                        </m:sub>
                        <m:sup>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8A624C3D-E35A-2ADE-A512-A1F9382C6A4A}"/>
                  </a:ext>
                </a:extLst>
              </p:cNvPr>
              <p:cNvSpPr>
                <a:spLocks noRot="1" noChangeAspect="1" noMove="1" noResize="1" noEditPoints="1" noAdjustHandles="1" noChangeArrowheads="1" noChangeShapeType="1" noTextEdit="1"/>
              </p:cNvSpPr>
              <p:nvPr/>
            </p:nvSpPr>
            <p:spPr>
              <a:xfrm>
                <a:off x="7518442" y="3117176"/>
                <a:ext cx="461611" cy="461611"/>
              </a:xfrm>
              <a:prstGeom prst="ellipse">
                <a:avLst/>
              </a:prstGeom>
              <a:blipFill>
                <a:blip r:embed="rId7"/>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78729D6-5E52-D03E-57CE-912A60D3511E}"/>
                  </a:ext>
                </a:extLst>
              </p:cNvPr>
              <p:cNvSpPr/>
              <p:nvPr/>
            </p:nvSpPr>
            <p:spPr>
              <a:xfrm>
                <a:off x="7518442" y="362257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978729D6-5E52-D03E-57CE-912A60D3511E}"/>
                  </a:ext>
                </a:extLst>
              </p:cNvPr>
              <p:cNvSpPr>
                <a:spLocks noRot="1" noChangeAspect="1" noMove="1" noResize="1" noEditPoints="1" noAdjustHandles="1" noChangeArrowheads="1" noChangeShapeType="1" noTextEdit="1"/>
              </p:cNvSpPr>
              <p:nvPr/>
            </p:nvSpPr>
            <p:spPr>
              <a:xfrm>
                <a:off x="7518442" y="3622574"/>
                <a:ext cx="461611" cy="461611"/>
              </a:xfrm>
              <a:prstGeom prst="ellipse">
                <a:avLst/>
              </a:prstGeom>
              <a:blipFill>
                <a:blip r:embed="rId8"/>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B860B0E3-68E0-596A-B7AF-31E6F937E225}"/>
                  </a:ext>
                </a:extLst>
              </p:cNvPr>
              <p:cNvSpPr/>
              <p:nvPr/>
            </p:nvSpPr>
            <p:spPr>
              <a:xfrm>
                <a:off x="7518442" y="4127972"/>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3</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B860B0E3-68E0-596A-B7AF-31E6F937E225}"/>
                  </a:ext>
                </a:extLst>
              </p:cNvPr>
              <p:cNvSpPr>
                <a:spLocks noRot="1" noChangeAspect="1" noMove="1" noResize="1" noEditPoints="1" noAdjustHandles="1" noChangeArrowheads="1" noChangeShapeType="1" noTextEdit="1"/>
              </p:cNvSpPr>
              <p:nvPr/>
            </p:nvSpPr>
            <p:spPr>
              <a:xfrm>
                <a:off x="7518442" y="4127972"/>
                <a:ext cx="461611" cy="461611"/>
              </a:xfrm>
              <a:prstGeom prst="ellipse">
                <a:avLst/>
              </a:prstGeom>
              <a:blipFill>
                <a:blip r:embed="rId9"/>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5F66A356-7C48-210B-9B36-DF9035D3A87E}"/>
                  </a:ext>
                </a:extLst>
              </p:cNvPr>
              <p:cNvSpPr/>
              <p:nvPr/>
            </p:nvSpPr>
            <p:spPr>
              <a:xfrm>
                <a:off x="7518442" y="4633371"/>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4</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5F66A356-7C48-210B-9B36-DF9035D3A87E}"/>
                  </a:ext>
                </a:extLst>
              </p:cNvPr>
              <p:cNvSpPr>
                <a:spLocks noRot="1" noChangeAspect="1" noMove="1" noResize="1" noEditPoints="1" noAdjustHandles="1" noChangeArrowheads="1" noChangeShapeType="1" noTextEdit="1"/>
              </p:cNvSpPr>
              <p:nvPr/>
            </p:nvSpPr>
            <p:spPr>
              <a:xfrm>
                <a:off x="7518442" y="4633371"/>
                <a:ext cx="461611" cy="461611"/>
              </a:xfrm>
              <a:prstGeom prst="ellipse">
                <a:avLst/>
              </a:prstGeom>
              <a:blipFill>
                <a:blip r:embed="rId10"/>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AEFB51D7-3E6B-8210-16F8-141698A782A1}"/>
                  </a:ext>
                </a:extLst>
              </p:cNvPr>
              <p:cNvSpPr/>
              <p:nvPr/>
            </p:nvSpPr>
            <p:spPr>
              <a:xfrm>
                <a:off x="7518442" y="5641394"/>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800" i="1" smtClean="0">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𝑚</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oMath>
                  </m:oMathPara>
                </a14:m>
                <a:endParaRPr lang="en-US" dirty="0">
                  <a:solidFill>
                    <a:schemeClr val="bg1"/>
                  </a:solidFill>
                </a:endParaRPr>
              </a:p>
            </p:txBody>
          </p:sp>
        </mc:Choice>
        <mc:Fallback xmlns="">
          <p:sp>
            <p:nvSpPr>
              <p:cNvPr id="17" name="Oval 16">
                <a:extLst>
                  <a:ext uri="{FF2B5EF4-FFF2-40B4-BE49-F238E27FC236}">
                    <a16:creationId xmlns:a16="http://schemas.microsoft.com/office/drawing/2014/main" id="{AEFB51D7-3E6B-8210-16F8-141698A782A1}"/>
                  </a:ext>
                </a:extLst>
              </p:cNvPr>
              <p:cNvSpPr>
                <a:spLocks noRot="1" noChangeAspect="1" noMove="1" noResize="1" noEditPoints="1" noAdjustHandles="1" noChangeArrowheads="1" noChangeShapeType="1" noTextEdit="1"/>
              </p:cNvSpPr>
              <p:nvPr/>
            </p:nvSpPr>
            <p:spPr>
              <a:xfrm>
                <a:off x="7518442" y="5641394"/>
                <a:ext cx="461611" cy="461611"/>
              </a:xfrm>
              <a:prstGeom prst="ellipse">
                <a:avLst/>
              </a:prstGeom>
              <a:blipFill>
                <a:blip r:embed="rId11"/>
                <a:stretch>
                  <a:fillRect l="-5063"/>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5E5CE0-8F76-1B0C-18F7-FDA4EBA8EA9F}"/>
                  </a:ext>
                </a:extLst>
              </p:cNvPr>
              <p:cNvSpPr txBox="1"/>
              <p:nvPr/>
            </p:nvSpPr>
            <p:spPr>
              <a:xfrm>
                <a:off x="4701247" y="516465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5A5E5CE0-8F76-1B0C-18F7-FDA4EBA8EA9F}"/>
                  </a:ext>
                </a:extLst>
              </p:cNvPr>
              <p:cNvSpPr txBox="1">
                <a:spLocks noRot="1" noChangeAspect="1" noMove="1" noResize="1" noEditPoints="1" noAdjustHandles="1" noChangeArrowheads="1" noChangeShapeType="1" noTextEdit="1"/>
              </p:cNvSpPr>
              <p:nvPr/>
            </p:nvSpPr>
            <p:spPr>
              <a:xfrm>
                <a:off x="4701247" y="5164651"/>
                <a:ext cx="6096000"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7F4A040-249F-08D8-B451-AA8013D347AA}"/>
              </a:ext>
            </a:extLst>
          </p:cNvPr>
          <p:cNvCxnSpPr>
            <a:cxnSpLocks/>
            <a:stCxn id="8" idx="6"/>
            <a:endCxn id="6" idx="1"/>
          </p:cNvCxnSpPr>
          <p:nvPr/>
        </p:nvCxnSpPr>
        <p:spPr>
          <a:xfrm>
            <a:off x="7980053" y="3347982"/>
            <a:ext cx="1239187" cy="59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569253-516A-1326-D376-D31D938914C2}"/>
              </a:ext>
            </a:extLst>
          </p:cNvPr>
          <p:cNvCxnSpPr>
            <a:cxnSpLocks/>
            <a:stCxn id="12" idx="6"/>
          </p:cNvCxnSpPr>
          <p:nvPr/>
        </p:nvCxnSpPr>
        <p:spPr>
          <a:xfrm>
            <a:off x="7980053" y="3853380"/>
            <a:ext cx="1064353" cy="33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E76C1A-3B53-8123-7414-B3D5D45A128E}"/>
              </a:ext>
            </a:extLst>
          </p:cNvPr>
          <p:cNvCxnSpPr>
            <a:cxnSpLocks/>
            <a:stCxn id="14" idx="6"/>
            <a:endCxn id="6" idx="2"/>
          </p:cNvCxnSpPr>
          <p:nvPr/>
        </p:nvCxnSpPr>
        <p:spPr>
          <a:xfrm>
            <a:off x="7980053" y="4358778"/>
            <a:ext cx="998478" cy="16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69AB0B-5AE2-B56F-500A-66C37E5DAC9F}"/>
              </a:ext>
            </a:extLst>
          </p:cNvPr>
          <p:cNvCxnSpPr>
            <a:cxnSpLocks/>
            <a:stCxn id="16" idx="6"/>
          </p:cNvCxnSpPr>
          <p:nvPr/>
        </p:nvCxnSpPr>
        <p:spPr>
          <a:xfrm flipV="1">
            <a:off x="7980053" y="4840863"/>
            <a:ext cx="1064353" cy="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98B8F7-E87C-701E-82CC-19EDF6D07020}"/>
              </a:ext>
            </a:extLst>
          </p:cNvPr>
          <p:cNvCxnSpPr>
            <a:cxnSpLocks/>
            <a:stCxn id="17" idx="6"/>
          </p:cNvCxnSpPr>
          <p:nvPr/>
        </p:nvCxnSpPr>
        <p:spPr>
          <a:xfrm flipV="1">
            <a:off x="7980053" y="5092706"/>
            <a:ext cx="1171930" cy="77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65A4CA-DB12-7524-7543-80CF098EAFAE}"/>
                  </a:ext>
                </a:extLst>
              </p:cNvPr>
              <p:cNvSpPr txBox="1"/>
              <p:nvPr/>
            </p:nvSpPr>
            <p:spPr>
              <a:xfrm>
                <a:off x="8550119" y="4075033"/>
                <a:ext cx="2632239"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1800" i="1" smtClean="0">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𝑚</m:t>
                          </m:r>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𝑗</m:t>
                              </m:r>
                            </m:sub>
                          </m:sSub>
                          <m:sSubSup>
                            <m:sSubSupPr>
                              <m:ctrlPr>
                                <a:rPr lang="en-US" sz="1800" i="1">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𝑗</m:t>
                              </m:r>
                            </m:sub>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m:t>
                              </m:r>
                            </m:sup>
                          </m:sSubSup>
                        </m:e>
                      </m:nary>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𝑤</m:t>
                          </m:r>
                        </m:e>
                        <m:sub>
                          <m:r>
                            <a:rPr lang="en-US" sz="1800" i="1">
                              <a:solidFill>
                                <a:schemeClr val="bg1"/>
                              </a:solidFill>
                              <a:latin typeface="Cambria Math" panose="02040503050406030204" pitchFamily="18" charset="0"/>
                            </a:rPr>
                            <m:t>0</m:t>
                          </m:r>
                        </m:sub>
                      </m:sSub>
                    </m:oMath>
                  </m:oMathPara>
                </a14:m>
                <a:endParaRPr lang="en-US" dirty="0">
                  <a:solidFill>
                    <a:schemeClr val="bg1"/>
                  </a:solidFill>
                </a:endParaRPr>
              </a:p>
            </p:txBody>
          </p:sp>
        </mc:Choice>
        <mc:Fallback xmlns="">
          <p:sp>
            <p:nvSpPr>
              <p:cNvPr id="47" name="TextBox 46">
                <a:extLst>
                  <a:ext uri="{FF2B5EF4-FFF2-40B4-BE49-F238E27FC236}">
                    <a16:creationId xmlns:a16="http://schemas.microsoft.com/office/drawing/2014/main" id="{F665A4CA-DB12-7524-7543-80CF098EAFAE}"/>
                  </a:ext>
                </a:extLst>
              </p:cNvPr>
              <p:cNvSpPr txBox="1">
                <a:spLocks noRot="1" noChangeAspect="1" noMove="1" noResize="1" noEditPoints="1" noAdjustHandles="1" noChangeArrowheads="1" noChangeShapeType="1" noTextEdit="1"/>
              </p:cNvSpPr>
              <p:nvPr/>
            </p:nvSpPr>
            <p:spPr>
              <a:xfrm>
                <a:off x="8550119" y="4075033"/>
                <a:ext cx="2632239" cy="87985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1C66688-E4C4-8422-8A4D-BD2B547E6172}"/>
                  </a:ext>
                </a:extLst>
              </p:cNvPr>
              <p:cNvSpPr/>
              <p:nvPr/>
            </p:nvSpPr>
            <p:spPr>
              <a:xfrm>
                <a:off x="8441664" y="5804549"/>
                <a:ext cx="461611" cy="461611"/>
              </a:xfrm>
              <a:prstGeom prst="ellipse">
                <a:avLst/>
              </a:prstGeom>
              <a:solidFill>
                <a:srgbClr val="4674C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C1C66688-E4C4-8422-8A4D-BD2B547E6172}"/>
                  </a:ext>
                </a:extLst>
              </p:cNvPr>
              <p:cNvSpPr>
                <a:spLocks noRot="1" noChangeAspect="1" noMove="1" noResize="1" noEditPoints="1" noAdjustHandles="1" noChangeArrowheads="1" noChangeShapeType="1" noTextEdit="1"/>
              </p:cNvSpPr>
              <p:nvPr/>
            </p:nvSpPr>
            <p:spPr>
              <a:xfrm>
                <a:off x="8441664" y="5804549"/>
                <a:ext cx="461611" cy="461611"/>
              </a:xfrm>
              <a:prstGeom prst="ellipse">
                <a:avLst/>
              </a:prstGeom>
              <a:blipFill>
                <a:blip r:embed="rId14"/>
                <a:stretch>
                  <a:fillRect/>
                </a:stretch>
              </a:blipFill>
              <a:ln>
                <a:solidFill>
                  <a:srgbClr val="002060"/>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5A7C9EF-6F9C-2448-EF33-18CEA5C91309}"/>
              </a:ext>
            </a:extLst>
          </p:cNvPr>
          <p:cNvCxnSpPr>
            <a:stCxn id="4" idx="7"/>
          </p:cNvCxnSpPr>
          <p:nvPr/>
        </p:nvCxnSpPr>
        <p:spPr>
          <a:xfrm flipV="1">
            <a:off x="8835674" y="4633371"/>
            <a:ext cx="1556834" cy="123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37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02AB-0716-45F8-B9D4-1AC9B4546142}"/>
              </a:ext>
            </a:extLst>
          </p:cNvPr>
          <p:cNvSpPr>
            <a:spLocks noGrp="1"/>
          </p:cNvSpPr>
          <p:nvPr>
            <p:ph type="title"/>
          </p:nvPr>
        </p:nvSpPr>
        <p:spPr>
          <a:xfrm>
            <a:off x="1089224" y="286603"/>
            <a:ext cx="10058400" cy="1450757"/>
          </a:xfrm>
        </p:spPr>
        <p:txBody>
          <a:bodyPr/>
          <a:lstStyle/>
          <a:p>
            <a:r>
              <a:rPr lang="en-US" dirty="0"/>
              <a:t>Formalizing the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1DDAB5-9946-4207-8FED-1E86BA4B452C}"/>
                  </a:ext>
                </a:extLst>
              </p:cNvPr>
              <p:cNvSpPr>
                <a:spLocks noGrp="1"/>
              </p:cNvSpPr>
              <p:nvPr>
                <p:ph sz="half" idx="1"/>
              </p:nvPr>
            </p:nvSpPr>
            <p:spPr>
              <a:xfrm>
                <a:off x="1191650" y="2120900"/>
                <a:ext cx="9431900" cy="3748193"/>
              </a:xfrm>
            </p:spPr>
            <p:txBody>
              <a:bodyPr>
                <a:normAutofit/>
              </a:bodyPr>
              <a:lstStyle/>
              <a:p>
                <a:pPr marL="0" indent="0">
                  <a:buNone/>
                </a:pPr>
                <a:r>
                  <a:rPr lang="en-US" sz="1600" dirty="0"/>
                  <a:t>We can generalize the formulation a bit and realize that the sum in the linear combination is nothing but the dot product between the weight and the input vector:</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This is the computation our Node (in the Perceptron we only have 1) performs for each data point </a:t>
                </a:r>
                <a14:m>
                  <m:oMath xmlns:m="http://schemas.openxmlformats.org/officeDocument/2006/math">
                    <m:sSup>
                      <m:sSupPr>
                        <m:ctrlPr>
                          <a:rPr lang="en-US" sz="1400" b="1" i="1" smtClean="0">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m:t>
                        </m:r>
                        <m:r>
                          <a:rPr lang="en-US" sz="1400" b="0" i="1">
                            <a:latin typeface="Cambria Math" panose="02040503050406030204" pitchFamily="18" charset="0"/>
                          </a:rPr>
                          <m:t>𝑖</m:t>
                        </m:r>
                        <m:r>
                          <a:rPr lang="en-US" sz="1400" b="1" i="1">
                            <a:latin typeface="Cambria Math" panose="02040503050406030204" pitchFamily="18" charset="0"/>
                          </a:rPr>
                          <m:t>)</m:t>
                        </m:r>
                      </m:sup>
                    </m:sSup>
                  </m:oMath>
                </a14:m>
                <a:r>
                  <a:rPr lang="en-US" sz="1600" dirty="0"/>
                  <a:t>.</a:t>
                </a:r>
              </a:p>
              <a:p>
                <a:pPr marL="0" indent="0">
                  <a:buNone/>
                </a:pPr>
                <a:endParaRPr lang="en-US" sz="1600" dirty="0"/>
              </a:p>
              <a:p>
                <a:pPr marL="0" indent="0">
                  <a:buNone/>
                </a:pPr>
                <a:r>
                  <a:rPr lang="en-US" sz="1600" dirty="0"/>
                  <a:t>However, we are missing one step to map the results of the node’s computation to our target values. </a:t>
                </a:r>
              </a:p>
              <a:p>
                <a:pPr marL="0" indent="0">
                  <a:buNone/>
                </a:pPr>
                <a:endParaRPr lang="en-US" sz="1600" dirty="0"/>
              </a:p>
              <a:p>
                <a:pPr marL="0" indent="0">
                  <a:buNone/>
                </a:pPr>
                <a:endParaRPr lang="en-US" sz="1600" dirty="0"/>
              </a:p>
              <a:p>
                <a:endParaRPr lang="en-US" dirty="0"/>
              </a:p>
            </p:txBody>
          </p:sp>
        </mc:Choice>
        <mc:Fallback xmlns="">
          <p:sp>
            <p:nvSpPr>
              <p:cNvPr id="3" name="Content Placeholder 2">
                <a:extLst>
                  <a:ext uri="{FF2B5EF4-FFF2-40B4-BE49-F238E27FC236}">
                    <a16:creationId xmlns:a16="http://schemas.microsoft.com/office/drawing/2014/main" id="{8E1DDAB5-9946-4207-8FED-1E86BA4B452C}"/>
                  </a:ext>
                </a:extLst>
              </p:cNvPr>
              <p:cNvSpPr>
                <a:spLocks noGrp="1" noRot="1" noChangeAspect="1" noMove="1" noResize="1" noEditPoints="1" noAdjustHandles="1" noChangeArrowheads="1" noChangeShapeType="1" noTextEdit="1"/>
              </p:cNvSpPr>
              <p:nvPr>
                <p:ph sz="half" idx="1"/>
              </p:nvPr>
            </p:nvSpPr>
            <p:spPr>
              <a:xfrm>
                <a:off x="1191650" y="2120900"/>
                <a:ext cx="9431900" cy="3748193"/>
              </a:xfrm>
              <a:blipFill>
                <a:blip r:embed="rId2"/>
                <a:stretch>
                  <a:fillRect l="-1292" t="-3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8E6DEE5-40BD-2004-F5E6-DA381438E958}"/>
              </a:ext>
            </a:extLst>
          </p:cNvPr>
          <p:cNvSpPr>
            <a:spLocks noGrp="1"/>
          </p:cNvSpPr>
          <p:nvPr>
            <p:ph type="sldNum" sz="quarter" idx="12"/>
          </p:nvPr>
        </p:nvSpPr>
        <p:spPr/>
        <p:txBody>
          <a:bodyPr/>
          <a:lstStyle/>
          <a:p>
            <a:fld id="{3A98EE3D-8CD1-4C3F-BD1C-C98C9596463C}" type="slidenum">
              <a:rPr lang="en-US" smtClean="0"/>
              <a:t>9</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CA1955-D16B-EF30-544E-2C1E5C161D3F}"/>
                  </a:ext>
                </a:extLst>
              </p:cNvPr>
              <p:cNvSpPr txBox="1"/>
              <p:nvPr/>
            </p:nvSpPr>
            <p:spPr>
              <a:xfrm>
                <a:off x="3465441" y="3035238"/>
                <a:ext cx="5305965" cy="78752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𝐍𝐨𝐝𝐞</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1" i="1">
                                  <a:latin typeface="Cambria Math" panose="02040503050406030204" pitchFamily="18" charset="0"/>
                                </a:rPr>
                              </m:ctrlPr>
                            </m:dPr>
                            <m:e>
                              <m:r>
                                <a:rPr lang="en-US" b="0" i="1">
                                  <a:latin typeface="Cambria Math" panose="02040503050406030204" pitchFamily="18" charset="0"/>
                                </a:rPr>
                                <m:t>𝑖</m:t>
                              </m:r>
                            </m:e>
                          </m:d>
                        </m:sup>
                      </m:sSup>
                      <m:r>
                        <a:rPr lang="en-US" b="1" i="1" smtClean="0">
                          <a:latin typeface="Cambria Math" panose="02040503050406030204" pitchFamily="18" charset="0"/>
                        </a:rPr>
                        <m:t>;</m:t>
                      </m:r>
                      <m:r>
                        <a:rPr lang="en-US" b="1" i="1" smtClean="0">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nary>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i="1">
                              <a:latin typeface="Cambria Math" panose="02040503050406030204" pitchFamily="18" charset="0"/>
                            </a:rPr>
                            <m:t>𝑖</m:t>
                          </m:r>
                          <m:r>
                            <a:rPr lang="en-US" b="1"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m:oMathPara>
                </a14:m>
                <a:endParaRPr lang="en-US" i="1" dirty="0"/>
              </a:p>
            </p:txBody>
          </p:sp>
        </mc:Choice>
        <mc:Fallback xmlns="">
          <p:sp>
            <p:nvSpPr>
              <p:cNvPr id="21" name="TextBox 20">
                <a:extLst>
                  <a:ext uri="{FF2B5EF4-FFF2-40B4-BE49-F238E27FC236}">
                    <a16:creationId xmlns:a16="http://schemas.microsoft.com/office/drawing/2014/main" id="{3FCA1955-D16B-EF30-544E-2C1E5C161D3F}"/>
                  </a:ext>
                </a:extLst>
              </p:cNvPr>
              <p:cNvSpPr txBox="1">
                <a:spLocks noRot="1" noChangeAspect="1" noMove="1" noResize="1" noEditPoints="1" noAdjustHandles="1" noChangeArrowheads="1" noChangeShapeType="1" noTextEdit="1"/>
              </p:cNvSpPr>
              <p:nvPr/>
            </p:nvSpPr>
            <p:spPr>
              <a:xfrm>
                <a:off x="3465441" y="3035238"/>
                <a:ext cx="5305965" cy="787523"/>
              </a:xfrm>
              <a:prstGeom prst="rect">
                <a:avLst/>
              </a:prstGeom>
              <a:blipFill>
                <a:blip r:embed="rId3"/>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65396397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{70A8D59F-DB9C-47BE-B47C-666AD3F85924}tf56160789_win32</Template>
  <TotalTime>9545</TotalTime>
  <Words>4569</Words>
  <Application>Microsoft Office PowerPoint</Application>
  <PresentationFormat>Widescreen</PresentationFormat>
  <Paragraphs>522</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Bookman Old Style</vt:lpstr>
      <vt:lpstr>Calibri</vt:lpstr>
      <vt:lpstr>Cambria Math</vt:lpstr>
      <vt:lpstr>Franklin Gothic Book</vt:lpstr>
      <vt:lpstr>Wingdings</vt:lpstr>
      <vt:lpstr>1_RetrospectVTI</vt:lpstr>
      <vt:lpstr>ITP 259: Basics of Artificial Intelligence Fall 2024  Lecture 7: Neural Networks Basics &amp; the Perceptron</vt:lpstr>
      <vt:lpstr>“Defense network computers. New... powerful... hooked into everything, trusted to run it all. They say it got smart, a new order of intelligence”</vt:lpstr>
      <vt:lpstr>Outline</vt:lpstr>
      <vt:lpstr>The Perceptron (1-node Neural Network)</vt:lpstr>
      <vt:lpstr>Biological neuron</vt:lpstr>
      <vt:lpstr>What is a (artificial) neural network ANN?</vt:lpstr>
      <vt:lpstr>Reminder: Nomenclature</vt:lpstr>
      <vt:lpstr>Formalizing the Neural Network</vt:lpstr>
      <vt:lpstr>Formalizing the Neural Network</vt:lpstr>
      <vt:lpstr>Formalizing the Neural Network</vt:lpstr>
      <vt:lpstr>Perceptron for Classification</vt:lpstr>
      <vt:lpstr>Training the Neural Network</vt:lpstr>
      <vt:lpstr>Loss Function for the Perceptron</vt:lpstr>
      <vt:lpstr>Training Algorithm for the Perceptron</vt:lpstr>
      <vt:lpstr>Training Convergence Perceptron as a Linear Classifier</vt:lpstr>
      <vt:lpstr>Perceptron Demo </vt:lpstr>
      <vt:lpstr>PowerPoint Presentation</vt:lpstr>
      <vt:lpstr>Add some new green and red dots</vt:lpstr>
      <vt:lpstr>Nonlinear data</vt:lpstr>
      <vt:lpstr>Multi-Layer Neural Networks</vt:lpstr>
      <vt:lpstr>From Neuron to Neural Network</vt:lpstr>
      <vt:lpstr>Multilayer Neural Networks</vt:lpstr>
      <vt:lpstr>Feedforward</vt:lpstr>
      <vt:lpstr>Activation Functions</vt:lpstr>
      <vt:lpstr>Multi-Layer NNs recursive formalization</vt:lpstr>
      <vt:lpstr>Multi-Layer NNs formalized</vt:lpstr>
      <vt:lpstr>Universal Approximation Theorem</vt:lpstr>
      <vt:lpstr>Multi-Class Output Layer</vt:lpstr>
      <vt:lpstr>Stopping Point in Class on Sep 30  Continues in Lecture 8 Material (Neural Network Demo)</vt:lpstr>
      <vt:lpstr>Activation Functions for Multi-Class Classification</vt:lpstr>
      <vt:lpstr>Softmax Activation Function in the output layer</vt:lpstr>
      <vt:lpstr>Softmax Activation Function</vt:lpstr>
      <vt:lpstr>Loss Estimation</vt:lpstr>
      <vt:lpstr>Loss Functions for Neural Networks for Classification</vt:lpstr>
      <vt:lpstr>What is the Loss Function for multi-class Classification?</vt:lpstr>
      <vt:lpstr>Cross-Entropy Loss Function for n-class classification</vt:lpstr>
      <vt:lpstr>Cross-Entropy Loss Function for K-class classification</vt:lpstr>
      <vt:lpstr>Summary of multiclass Neural Network Loss</vt:lpstr>
      <vt:lpstr>Training of Multi-Layer Neural Networks</vt:lpstr>
      <vt:lpstr>Visualization of a multi-dimensional Loss Function</vt:lpstr>
      <vt:lpstr>Multi-Layer  Gradient Descent Algorithm</vt:lpstr>
      <vt:lpstr>Multi-Layer NN Gradient Descent</vt:lpstr>
      <vt:lpstr>Learning Rate</vt:lpstr>
      <vt:lpstr>Backpropagation</vt:lpstr>
      <vt:lpstr>PowerPoint Presentation</vt:lpstr>
      <vt:lpstr>Trained Network</vt:lpstr>
      <vt:lpstr>Multilayer NN demo</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Nitin Vasant Kale</dc:creator>
  <cp:lastModifiedBy>Family Prescher</cp:lastModifiedBy>
  <cp:revision>73</cp:revision>
  <dcterms:created xsi:type="dcterms:W3CDTF">2021-04-21T07:07:29Z</dcterms:created>
  <dcterms:modified xsi:type="dcterms:W3CDTF">2024-09-27T18:45:36Z</dcterms:modified>
</cp:coreProperties>
</file>